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Юнигексол</a:t>
            </a:r>
            <a:r>
              <a:rPr lang="ru-RU" sz="1400" dirty="0">
                <a:latin typeface="Times New Roman" pitchFamily="18" charset="0"/>
              </a:rPr>
              <a:t> 350 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214,49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,0мин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</a:t>
            </a:r>
            <a:r>
              <a:rPr lang="ru-RU" sz="1400">
                <a:latin typeface="Times New Roman" pitchFamily="18" charset="0"/>
              </a:rPr>
              <a:t>3,5     5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err="1" smtClean="0">
                <a:latin typeface="Times New Roman" pitchFamily="18" charset="0"/>
              </a:rPr>
              <a:t>Севринова</a:t>
            </a:r>
            <a:r>
              <a:rPr lang="ru-RU" sz="1400" b="1" dirty="0" smtClean="0">
                <a:latin typeface="Times New Roman" pitchFamily="18" charset="0"/>
              </a:rPr>
              <a:t> О.М.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12.04.2014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Дудко А.В.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10.07.1960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4209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стеноз бифуркации ОСА с переходом на устье ВСА </a:t>
            </a:r>
            <a:r>
              <a:rPr lang="ru-RU" sz="1600" b="1" i="1" dirty="0" smtClean="0"/>
              <a:t>75-80%.  Подключичная, позвоночная артерия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ОСА, ВСА, п</a:t>
            </a:r>
            <a:r>
              <a:rPr lang="ru-RU" sz="1600" b="1" i="1" dirty="0" smtClean="0"/>
              <a:t>одключичная</a:t>
            </a:r>
            <a:r>
              <a:rPr lang="ru-RU" sz="1600" b="1" i="1" dirty="0" smtClean="0"/>
              <a:t>, позвоночная артерия без стенотических изменений</a:t>
            </a:r>
            <a:r>
              <a:rPr lang="ru-RU" sz="1600" b="1" i="1" dirty="0" smtClean="0"/>
              <a:t>.</a:t>
            </a:r>
          </a:p>
          <a:p>
            <a:pPr marL="342900" indent="-342900" algn="just"/>
            <a:r>
              <a:rPr lang="ru-RU" sz="1600" b="1" i="1" dirty="0" smtClean="0"/>
              <a:t>Технически возможно </a:t>
            </a:r>
            <a:r>
              <a:rPr lang="ru-RU" sz="1600" b="1" i="1" dirty="0" smtClean="0"/>
              <a:t>выполнение оперативное </a:t>
            </a:r>
            <a:r>
              <a:rPr lang="ru-RU" sz="1600" b="1" i="1" dirty="0" err="1" smtClean="0"/>
              <a:t>эндоваскулярное</a:t>
            </a:r>
            <a:r>
              <a:rPr lang="ru-RU" sz="1600" b="1" i="1" smtClean="0"/>
              <a:t> </a:t>
            </a:r>
            <a:r>
              <a:rPr lang="ru-RU" sz="1600" b="1" i="1" dirty="0" smtClean="0"/>
              <a:t>лечение - стентирование правой ВСА.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13582</TotalTime>
  <Words>227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764</cp:revision>
  <dcterms:created xsi:type="dcterms:W3CDTF">2007-06-09T07:57:56Z</dcterms:created>
  <dcterms:modified xsi:type="dcterms:W3CDTF">2014-04-12T08:53:53Z</dcterms:modified>
</cp:coreProperties>
</file>