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5, 6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</a:rPr>
              <a:t>Юнигексол</a:t>
            </a:r>
            <a:r>
              <a:rPr lang="ru-RU" sz="1400" dirty="0">
                <a:latin typeface="Times New Roman" pitchFamily="18" charset="0"/>
              </a:rPr>
              <a:t> 350    </a:t>
            </a:r>
            <a:r>
              <a:rPr lang="ru-RU" sz="1400" dirty="0" smtClean="0">
                <a:latin typeface="Times New Roman" pitchFamily="18" charset="0"/>
              </a:rPr>
              <a:t>3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2489</a:t>
            </a:r>
            <a:r>
              <a:rPr lang="ru-RU" sz="1400" dirty="0" smtClean="0">
                <a:latin typeface="Times New Roman" pitchFamily="18" charset="0"/>
              </a:rPr>
              <a:t>,34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17</a:t>
            </a:r>
            <a:r>
              <a:rPr lang="ru-RU" sz="1400" dirty="0" smtClean="0">
                <a:latin typeface="Times New Roman" pitchFamily="18" charset="0"/>
              </a:rPr>
              <a:t>:52 </a:t>
            </a:r>
            <a:r>
              <a:rPr lang="ru-RU" sz="1400" dirty="0" smtClean="0">
                <a:latin typeface="Times New Roman" pitchFamily="18" charset="0"/>
              </a:rPr>
              <a:t>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>
                <a:latin typeface="Times New Roman" pitchFamily="18" charset="0"/>
              </a:rPr>
              <a:t>3,5     5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                </a:t>
            </a:r>
            <a:r>
              <a:rPr lang="en-US" sz="1400" dirty="0" smtClean="0">
                <a:latin typeface="Times New Roman" pitchFamily="18" charset="0"/>
              </a:rPr>
              <a:t>JR 4.0     5 F</a:t>
            </a:r>
          </a:p>
          <a:p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                   JR 4.0     6 F</a:t>
            </a:r>
            <a:r>
              <a:rPr lang="ru-RU" sz="1400" dirty="0" smtClean="0">
                <a:latin typeface="Times New Roman" pitchFamily="18" charset="0"/>
              </a:rPr>
              <a:t>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smtClean="0"/>
              <a:t>х</a:t>
            </a:r>
            <a:endParaRPr lang="ru-RU" dirty="0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357826" y="592932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57826" y="5715008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929322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Тимошенко Н.Ю.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Ермолин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Десяткина Г.В.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13.04.2014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Жданова Л.Н.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25</a:t>
            </a:r>
            <a:r>
              <a:rPr lang="ru-RU" sz="1400" b="1" dirty="0" smtClean="0">
                <a:latin typeface="Times New Roman" pitchFamily="18" charset="0"/>
              </a:rPr>
              <a:t>.01.1958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4179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На церебральных ангиограммах определяется: атеросклероз кавернозного сегмента правой ВСА со стенозом не более 55%, атеросклероз сегмента </a:t>
            </a:r>
            <a:r>
              <a:rPr lang="en-US" sz="1600" b="1" i="1" dirty="0" smtClean="0"/>
              <a:t>V4 </a:t>
            </a:r>
            <a:r>
              <a:rPr lang="ru-RU" sz="1600" b="1" i="1" dirty="0" smtClean="0"/>
              <a:t>левой позвоночной артерии со стенозом до 60%. </a:t>
            </a:r>
            <a:r>
              <a:rPr lang="ru-RU" sz="1600" b="1" i="1" dirty="0" smtClean="0"/>
              <a:t>Определяется фузиформная аневризма</a:t>
            </a:r>
            <a:r>
              <a:rPr lang="ru-RU" sz="1600" b="1" i="1" dirty="0" smtClean="0"/>
              <a:t> основной артерии размерами 13 </a:t>
            </a:r>
            <a:r>
              <a:rPr lang="ru-RU" sz="1600" b="1" i="1" dirty="0" err="1" smtClean="0"/>
              <a:t>х</a:t>
            </a:r>
            <a:r>
              <a:rPr lang="ru-RU" sz="1600" b="1" i="1" dirty="0" smtClean="0"/>
              <a:t> 6,6 мм.</a:t>
            </a:r>
          </a:p>
          <a:p>
            <a:pPr marL="342900" indent="-342900" algn="just"/>
            <a:r>
              <a:rPr lang="ru-RU" sz="1600" b="1" i="1" dirty="0" smtClean="0"/>
              <a:t>Технически возможно выполнение  </a:t>
            </a:r>
            <a:r>
              <a:rPr lang="ru-RU" sz="1600" b="1" i="1" dirty="0" err="1" smtClean="0"/>
              <a:t>эндоваскулярного</a:t>
            </a:r>
            <a:r>
              <a:rPr lang="ru-RU" sz="1600" b="1" i="1" dirty="0" smtClean="0"/>
              <a:t> лечения путем </a:t>
            </a:r>
            <a:r>
              <a:rPr lang="ru-RU" sz="1600" b="1" dirty="0" smtClean="0"/>
              <a:t>имплантации</a:t>
            </a:r>
            <a:r>
              <a:rPr lang="ru-RU" sz="1600" dirty="0" smtClean="0"/>
              <a:t> </a:t>
            </a:r>
            <a:r>
              <a:rPr lang="ru-RU" sz="1600" b="1" dirty="0" smtClean="0"/>
              <a:t>интракраниального перенапрявляющий поток крови стент </a:t>
            </a:r>
            <a:r>
              <a:rPr lang="en-US" sz="1600" b="1" dirty="0" smtClean="0"/>
              <a:t>PipeLine</a:t>
            </a:r>
            <a:r>
              <a:rPr lang="ru-RU" sz="1600" b="1" dirty="0" smtClean="0"/>
              <a:t>. В настоящее  время в отделении РХМДиЛ данный стент отсутствует.</a:t>
            </a:r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13603</TotalTime>
  <Words>258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772</cp:revision>
  <dcterms:created xsi:type="dcterms:W3CDTF">2007-06-09T07:57:56Z</dcterms:created>
  <dcterms:modified xsi:type="dcterms:W3CDTF">2014-04-13T13:28:04Z</dcterms:modified>
</cp:coreProperties>
</file>