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/>
              <a:t>Ангиография БЦА</a:t>
            </a:r>
            <a:endParaRPr lang="ru-RU" sz="1600" b="1" u="sng">
              <a:latin typeface="Times New Roman" pitchFamily="18" charset="0"/>
            </a:endParaRP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</a:rPr>
              <a:t>Юнигексол</a:t>
            </a:r>
            <a:r>
              <a:rPr lang="ru-RU" sz="1400" dirty="0">
                <a:latin typeface="Times New Roman" pitchFamily="18" charset="0"/>
              </a:rPr>
              <a:t> 350    </a:t>
            </a:r>
            <a:r>
              <a:rPr lang="ru-RU" sz="1400" dirty="0" smtClean="0">
                <a:latin typeface="Times New Roman" pitchFamily="18" charset="0"/>
              </a:rPr>
              <a:t>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171</a:t>
            </a:r>
            <a:r>
              <a:rPr lang="ru-RU" sz="1400" dirty="0" smtClean="0">
                <a:latin typeface="Times New Roman" pitchFamily="18" charset="0"/>
              </a:rPr>
              <a:t>,16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04:52 </a:t>
            </a:r>
            <a:r>
              <a:rPr lang="ru-RU" sz="1400" dirty="0" smtClean="0">
                <a:latin typeface="Times New Roman" pitchFamily="18" charset="0"/>
              </a:rPr>
              <a:t>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 </a:t>
            </a:r>
            <a:r>
              <a:rPr lang="en-US" sz="1400">
                <a:latin typeface="Times New Roman" pitchFamily="18" charset="0"/>
              </a:rPr>
              <a:t>JR </a:t>
            </a:r>
            <a:r>
              <a:rPr lang="ru-RU" sz="1400">
                <a:latin typeface="Times New Roman" pitchFamily="18" charset="0"/>
              </a:rPr>
              <a:t>3,5     5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Тимошенко Н.Ю.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Ермолин М.В.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Десяткина Г.В.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13.04.2014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Мамалыга В.И.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27</a:t>
            </a:r>
            <a:r>
              <a:rPr lang="ru-RU" sz="1400" b="1" dirty="0" smtClean="0">
                <a:latin typeface="Times New Roman" pitchFamily="18" charset="0"/>
              </a:rPr>
              <a:t>.10.1937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4230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Справа</a:t>
            </a:r>
            <a:r>
              <a:rPr lang="ru-RU" sz="1600" b="1" i="1" dirty="0"/>
              <a:t>: </a:t>
            </a:r>
            <a:r>
              <a:rPr lang="ru-RU" sz="1600" b="1" i="1" dirty="0" smtClean="0"/>
              <a:t>стеноз ВСА выше </a:t>
            </a:r>
            <a:r>
              <a:rPr lang="ru-RU" sz="1600" b="1" i="1" dirty="0" smtClean="0"/>
              <a:t>бифуркации </a:t>
            </a:r>
            <a:r>
              <a:rPr lang="ru-RU" sz="1600" b="1" i="1" dirty="0" smtClean="0"/>
              <a:t>ОСА 75%.  </a:t>
            </a:r>
            <a:r>
              <a:rPr lang="ru-RU" sz="1600" b="1" i="1" dirty="0" smtClean="0"/>
              <a:t>Подключичная, позвоночная артерия без </a:t>
            </a:r>
            <a:r>
              <a:rPr lang="ru-RU" sz="1600" b="1" i="1" dirty="0" smtClean="0"/>
              <a:t>значимых стенотических </a:t>
            </a:r>
            <a:r>
              <a:rPr lang="ru-RU" sz="1600" b="1" i="1" dirty="0" smtClean="0"/>
              <a:t>изменений.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 smtClean="0"/>
              <a:t>Слева: </a:t>
            </a:r>
            <a:r>
              <a:rPr lang="ru-RU" sz="1600" b="1" i="1" dirty="0" smtClean="0"/>
              <a:t>стеноз ВСА выше бифуркации ОСА </a:t>
            </a:r>
            <a:r>
              <a:rPr lang="ru-RU" sz="1600" b="1" i="1" dirty="0" smtClean="0"/>
              <a:t>60%.  </a:t>
            </a:r>
            <a:r>
              <a:rPr lang="ru-RU" sz="1600" b="1" i="1" dirty="0" smtClean="0"/>
              <a:t>Подключичная, позвоночная артерия без значимых стенотических изменений.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Технически возможно выполнение оперативное </a:t>
            </a:r>
            <a:r>
              <a:rPr lang="ru-RU" sz="1600" b="1" i="1" dirty="0" err="1" smtClean="0"/>
              <a:t>эндоваскулярное</a:t>
            </a:r>
            <a:r>
              <a:rPr lang="ru-RU" sz="1600" b="1" i="1" dirty="0" smtClean="0"/>
              <a:t> лечение - стентирование правой ВСА.</a:t>
            </a:r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13587</TotalTime>
  <Words>230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766</cp:revision>
  <dcterms:created xsi:type="dcterms:W3CDTF">2007-06-09T07:57:56Z</dcterms:created>
  <dcterms:modified xsi:type="dcterms:W3CDTF">2014-04-13T12:25:50Z</dcterms:modified>
</cp:coreProperties>
</file>