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404" y="12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F6BC47E8-8733-4839-A49D-51A2DBB988A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5442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07AA9B-4EE4-4F63-AD7C-3DAF2444D3FF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5DF3AE-ACC7-44F2-8956-E770775975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EEAFCB-5AE4-4163-8219-CCCE8C9B19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3A8134-7943-4C03-B216-82B743113E0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356DB4-3979-4E3E-9EC2-C90ECC40269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AC836-513E-47A9-A77C-D65093E109F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FA71AA-C424-4390-AFD4-19566F9127E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B3FCEE-DB6C-4B1C-BE4D-B0292893BA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1D707E-B807-4632-B1EC-E39FF58FFD2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7E996E-53C6-4FF2-928C-D1098C17D62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B613E-ED68-4F51-A0FC-9FB7B9375D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7600-3BD7-4BB3-AB16-634066FF846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3C71494E-532D-4C37-BA2F-64F90E6A03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 smtClean="0">
                <a:latin typeface="Times New Roman" pitchFamily="18" charset="0"/>
              </a:rPr>
              <a:t>Отделение  РХМД и Л</a:t>
            </a:r>
            <a:endParaRPr lang="ru-RU" sz="1400" b="1" dirty="0">
              <a:latin typeface="Times New Roman" pitchFamily="18" charset="0"/>
            </a:endParaRPr>
          </a:p>
          <a:p>
            <a:pPr algn="ctr" eaLnBrk="0" hangingPunct="0"/>
            <a:r>
              <a:rPr lang="ru-RU" sz="1600" b="1" u="sng" dirty="0"/>
              <a:t>ЦЕРЕБРАЛЬНАЯ АНГИОГРАФИЯ</a:t>
            </a:r>
            <a:r>
              <a:rPr lang="ru-RU" sz="1600" b="1" u="sng" dirty="0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х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Ультравист 370   </a:t>
            </a:r>
            <a:r>
              <a:rPr lang="ru-RU" sz="1400" dirty="0" smtClean="0">
                <a:latin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</a:t>
            </a:r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7312</a:t>
            </a:r>
            <a:r>
              <a:rPr lang="ru-RU" sz="1400" dirty="0" smtClean="0">
                <a:latin typeface="Times New Roman" pitchFamily="18" charset="0"/>
              </a:rPr>
              <a:t>,01с</a:t>
            </a:r>
            <a:r>
              <a:rPr lang="en-US" sz="1400" dirty="0" smtClean="0">
                <a:latin typeface="Times New Roman" pitchFamily="18" charset="0"/>
              </a:rPr>
              <a:t>Gycm2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:</a:t>
            </a:r>
            <a:r>
              <a:rPr lang="en-US" sz="1400" dirty="0" smtClean="0">
                <a:latin typeface="Times New Roman" pitchFamily="18" charset="0"/>
              </a:rPr>
              <a:t>24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мин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en-US" sz="1400" dirty="0" smtClean="0">
                <a:latin typeface="Times New Roman" pitchFamily="18" charset="0"/>
              </a:rPr>
              <a:t>3.5</a:t>
            </a:r>
            <a:r>
              <a:rPr lang="ru-RU" sz="1400" dirty="0" smtClean="0">
                <a:latin typeface="Times New Roman" pitchFamily="18" charset="0"/>
              </a:rPr>
              <a:t>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Пр.ОСА</a:t>
            </a:r>
            <a:r>
              <a:rPr lang="ru-RU" sz="1400" dirty="0">
                <a:latin typeface="Times New Roman" pitchFamily="18" charset="0"/>
              </a:rPr>
              <a:t>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/>
              <a:t>Мешалкина И.В 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</a:rPr>
              <a:t>Чесноков С.Л.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Бричева</a:t>
            </a:r>
            <a:r>
              <a:rPr lang="ru-RU" sz="1400" dirty="0" smtClean="0">
                <a:latin typeface="Times New Roman" pitchFamily="18" charset="0"/>
              </a:rPr>
              <a:t> И.В.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16</a:t>
            </a:r>
            <a:r>
              <a:rPr lang="ru-RU" sz="1400" b="1" dirty="0" smtClean="0">
                <a:latin typeface="Times New Roman" pitchFamily="18" charset="0"/>
              </a:rPr>
              <a:t>.12.2016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Лисакова</a:t>
            </a:r>
            <a:r>
              <a:rPr lang="ru-RU" sz="1400" b="1" dirty="0" smtClean="0">
                <a:latin typeface="Times New Roman" pitchFamily="18" charset="0"/>
              </a:rPr>
              <a:t> И.А.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03.01.1968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14643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400" b="1" i="1" dirty="0" smtClean="0"/>
              <a:t>Состояние после клипирования аневризмы  СМА слева от 2004 г., состояние после клипирования  аневризмы ПМА справа от 2007 г. На серии снимков церебральных ангиограмм </a:t>
            </a:r>
            <a:r>
              <a:rPr lang="en-US" sz="1400" b="1" i="1" dirty="0"/>
              <a:t> </a:t>
            </a:r>
            <a:r>
              <a:rPr lang="ru-RU" sz="1400" b="1" i="1" dirty="0" smtClean="0"/>
              <a:t>аневризм</a:t>
            </a:r>
            <a:r>
              <a:rPr lang="ru-RU" sz="1400" b="1" i="1" dirty="0"/>
              <a:t> </a:t>
            </a:r>
            <a:r>
              <a:rPr lang="ru-RU" sz="1400" b="1" i="1" dirty="0" smtClean="0"/>
              <a:t>и</a:t>
            </a:r>
            <a:r>
              <a:rPr lang="ru-RU" sz="1400" b="1" i="1" dirty="0" smtClean="0"/>
              <a:t> </a:t>
            </a:r>
            <a:r>
              <a:rPr lang="ru-RU" sz="1400" b="1" i="1" dirty="0" smtClean="0"/>
              <a:t>АВМ не определяется</a:t>
            </a:r>
            <a:r>
              <a:rPr lang="ru-RU" sz="1400" b="1" i="1" dirty="0" smtClean="0"/>
              <a:t>.</a:t>
            </a:r>
          </a:p>
          <a:p>
            <a:pPr marL="342900" indent="-342900" algn="just"/>
            <a:r>
              <a:rPr lang="ru-RU" sz="1400" b="1" i="1" dirty="0" smtClean="0"/>
              <a:t>Определяется  </a:t>
            </a:r>
            <a:r>
              <a:rPr lang="en-US" sz="1400" b="1" i="1" dirty="0" smtClean="0"/>
              <a:t>S-</a:t>
            </a:r>
            <a:r>
              <a:rPr lang="ru-RU" sz="1400" b="1" i="1" dirty="0" smtClean="0"/>
              <a:t>деформация  </a:t>
            </a:r>
            <a:r>
              <a:rPr lang="en-US" sz="1400" b="1" i="1" dirty="0" smtClean="0"/>
              <a:t>v2 </a:t>
            </a:r>
            <a:r>
              <a:rPr lang="ru-RU" sz="1400" b="1" i="1" dirty="0" smtClean="0"/>
              <a:t>левой ПА.</a:t>
            </a:r>
            <a:endParaRPr lang="ru-RU" sz="14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13380</TotalTime>
  <Words>228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Презентация PowerPoint</vt:lpstr>
      <vt:lpstr>Презентация PowerPoint</vt:lpstr>
    </vt:vector>
  </TitlesOfParts>
  <Company>OKB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AngioEmerg</cp:lastModifiedBy>
  <cp:revision>733</cp:revision>
  <dcterms:created xsi:type="dcterms:W3CDTF">2007-06-09T07:57:56Z</dcterms:created>
  <dcterms:modified xsi:type="dcterms:W3CDTF">2016-12-16T15:42:54Z</dcterms:modified>
</cp:coreProperties>
</file>