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23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/>
              <a:t>Ангиография БЦА</a:t>
            </a:r>
            <a:endParaRPr lang="ru-RU" sz="1600" b="1" u="sng">
              <a:latin typeface="Times New Roman" pitchFamily="18" charset="0"/>
            </a:endParaRP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 </a:t>
            </a:r>
            <a:r>
              <a:rPr lang="ru-RU" sz="1600" dirty="0" err="1" smtClean="0">
                <a:latin typeface="Times New Roman" pitchFamily="18" charset="0"/>
              </a:rPr>
              <a:t>Оптирей</a:t>
            </a:r>
            <a:r>
              <a:rPr lang="ru-RU" sz="16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150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1720,53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18:5мин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4,0</a:t>
            </a:r>
            <a:r>
              <a:rPr lang="ru-RU" sz="1400" dirty="0" smtClean="0">
                <a:latin typeface="Times New Roman" pitchFamily="18" charset="0"/>
              </a:rPr>
              <a:t>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Мешалкина И.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Галкин А.В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Блохина И.С.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25</a:t>
            </a:r>
            <a:r>
              <a:rPr lang="ru-RU" sz="1400" b="1" dirty="0" smtClean="0">
                <a:latin typeface="Times New Roman" pitchFamily="18" charset="0"/>
              </a:rPr>
              <a:t>.04.2014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Лазаренко В.Ф..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16.12.1927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4794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Справа</a:t>
            </a:r>
            <a:r>
              <a:rPr lang="ru-RU" sz="1600" b="1" i="1" dirty="0"/>
              <a:t>: </a:t>
            </a:r>
            <a:r>
              <a:rPr lang="ru-RU" sz="1600" b="1" i="1" dirty="0" smtClean="0"/>
              <a:t>стеноз </a:t>
            </a:r>
            <a:r>
              <a:rPr lang="ru-RU" sz="1600" b="1" i="1" dirty="0" smtClean="0"/>
              <a:t>устья ОСА 50%, изъязвленный стеноз бифуркации с переходом на  ВСА 75%, выраженная </a:t>
            </a:r>
            <a:r>
              <a:rPr lang="en-US" sz="1600" b="1" i="1" dirty="0" smtClean="0"/>
              <a:t>S</a:t>
            </a:r>
            <a:r>
              <a:rPr lang="ru-RU" sz="1600" b="1" i="1" dirty="0" smtClean="0"/>
              <a:t>-образная деформация проксимальной порции ВСА. </a:t>
            </a:r>
            <a:endParaRPr lang="ru-RU" sz="1600" b="1" i="1" dirty="0"/>
          </a:p>
          <a:p>
            <a:pPr marL="342900" indent="-342900" algn="just"/>
            <a:r>
              <a:rPr lang="ru-RU" sz="1600" b="1" i="1" dirty="0" smtClean="0"/>
              <a:t>Слева: </a:t>
            </a:r>
            <a:r>
              <a:rPr lang="ru-RU" sz="1600" b="1" i="1" dirty="0" smtClean="0"/>
              <a:t>окклюзия ВСА от устья, устьевой стеноз ПА 90%.</a:t>
            </a:r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13599</TotalTime>
  <Words>217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768</cp:revision>
  <dcterms:created xsi:type="dcterms:W3CDTF">2007-06-09T07:57:56Z</dcterms:created>
  <dcterms:modified xsi:type="dcterms:W3CDTF">2014-04-25T08:03:53Z</dcterms:modified>
</cp:coreProperties>
</file>