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/>
              <a:t>Ангиография БЦА</a:t>
            </a:r>
            <a:endParaRPr lang="ru-RU" sz="1600" b="1" u="sng">
              <a:latin typeface="Times New Roman" pitchFamily="18" charset="0"/>
            </a:endParaRP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smtClean="0">
                <a:latin typeface="Times New Roman" pitchFamily="18" charset="0"/>
              </a:rPr>
              <a:t>Оптирей 350  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310,00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03</a:t>
            </a:r>
            <a:r>
              <a:rPr lang="ru-RU" sz="1400" dirty="0" smtClean="0">
                <a:latin typeface="Times New Roman" pitchFamily="18" charset="0"/>
              </a:rPr>
              <a:t>:5</a:t>
            </a:r>
            <a:r>
              <a:rPr lang="en-US" sz="1400" dirty="0" smtClean="0">
                <a:latin typeface="Times New Roman" pitchFamily="18" charset="0"/>
              </a:rPr>
              <a:t>4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</a:t>
            </a:r>
            <a:r>
              <a:rPr lang="ru-RU" sz="1400" dirty="0" smtClean="0">
                <a:latin typeface="Times New Roman" pitchFamily="18" charset="0"/>
              </a:rPr>
              <a:t>,5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Тимошенко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Цыбин</a:t>
            </a:r>
            <a:r>
              <a:rPr lang="ru-RU" sz="1400" b="1" dirty="0" smtClean="0">
                <a:latin typeface="Times New Roman" pitchFamily="18" charset="0"/>
              </a:rPr>
              <a:t> Н.В.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27</a:t>
            </a:r>
            <a:r>
              <a:rPr lang="ru-RU" sz="1400" b="1" dirty="0" smtClean="0">
                <a:latin typeface="Times New Roman" pitchFamily="18" charset="0"/>
              </a:rPr>
              <a:t>.04.2014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Фелько</a:t>
            </a:r>
            <a:r>
              <a:rPr lang="ru-RU" sz="1400" b="1" dirty="0" smtClean="0">
                <a:latin typeface="Times New Roman" pitchFamily="18" charset="0"/>
              </a:rPr>
              <a:t> И.С.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07.03.1948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4869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стенозы ОСА не более 55%, стеноз бифуркации </a:t>
            </a:r>
            <a:r>
              <a:rPr lang="ru-RU" sz="1600" b="1" i="1" dirty="0" smtClean="0"/>
              <a:t>ОСА </a:t>
            </a:r>
            <a:r>
              <a:rPr lang="en-US" sz="1600" b="1" i="1" dirty="0" smtClean="0"/>
              <a:t>~</a:t>
            </a:r>
            <a:r>
              <a:rPr lang="ru-RU" sz="1600" b="1" i="1" dirty="0" smtClean="0"/>
              <a:t>60%, стеноз </a:t>
            </a:r>
            <a:r>
              <a:rPr lang="ru-RU" sz="1600" b="1" i="1" dirty="0" smtClean="0"/>
              <a:t>начального отдела НСА 85%, правая позвоночная артерия без 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стеноз </a:t>
            </a:r>
            <a:r>
              <a:rPr lang="ru-RU" sz="1600" b="1" i="1" dirty="0" smtClean="0"/>
              <a:t>ОСА не более </a:t>
            </a:r>
            <a:r>
              <a:rPr lang="ru-RU" sz="1600" b="1" i="1" dirty="0" smtClean="0"/>
              <a:t>50%, </a:t>
            </a:r>
            <a:r>
              <a:rPr lang="ru-RU" sz="1600" b="1" i="1" dirty="0" smtClean="0"/>
              <a:t>стеноз </a:t>
            </a:r>
            <a:r>
              <a:rPr lang="ru-RU" sz="1600" b="1" i="1" dirty="0" smtClean="0"/>
              <a:t>проксимальной порции ВСА не более </a:t>
            </a:r>
            <a:r>
              <a:rPr lang="en-US" sz="1600" b="1" i="1" dirty="0" smtClean="0"/>
              <a:t>~</a:t>
            </a:r>
            <a:r>
              <a:rPr lang="ru-RU" sz="1600" b="1" i="1" dirty="0" smtClean="0"/>
              <a:t>25%, пролонгированный </a:t>
            </a:r>
            <a:r>
              <a:rPr lang="ru-RU" sz="1600" b="1" i="1" dirty="0" smtClean="0"/>
              <a:t>стеноз начального отдела НСА 85%, </a:t>
            </a:r>
            <a:r>
              <a:rPr lang="ru-RU" sz="1600" b="1" i="1" dirty="0" smtClean="0"/>
              <a:t>левая </a:t>
            </a:r>
            <a:r>
              <a:rPr lang="ru-RU" sz="1600" b="1" i="1" dirty="0" smtClean="0"/>
              <a:t>позвоночная артерия без </a:t>
            </a:r>
            <a:r>
              <a:rPr lang="ru-RU" sz="1600" b="1" i="1" dirty="0" smtClean="0"/>
              <a:t>гемодинамического значимого стеноза.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13607</TotalTime>
  <Words>247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771</cp:revision>
  <dcterms:created xsi:type="dcterms:W3CDTF">2007-06-09T07:57:56Z</dcterms:created>
  <dcterms:modified xsi:type="dcterms:W3CDTF">2014-04-27T09:29:14Z</dcterms:modified>
</cp:coreProperties>
</file>