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/>
              <a:t>Ангиография БЦА</a:t>
            </a:r>
            <a:endParaRPr lang="ru-RU" sz="1600" b="1" u="sng">
              <a:latin typeface="Times New Roman" pitchFamily="18" charset="0"/>
            </a:endParaRP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smtClean="0">
                <a:latin typeface="Times New Roman" pitchFamily="18" charset="0"/>
              </a:rPr>
              <a:t>       Оптирей 350   </a:t>
            </a:r>
            <a:r>
              <a:rPr lang="ru-RU" sz="1400" dirty="0" smtClean="0">
                <a:latin typeface="Times New Roman" pitchFamily="18" charset="0"/>
              </a:rPr>
              <a:t>100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168,34</a:t>
            </a:r>
            <a:r>
              <a:rPr lang="ru-RU" sz="1400" dirty="0" smtClean="0">
                <a:latin typeface="Times New Roman" pitchFamily="18" charset="0"/>
              </a:rPr>
              <a:t>,00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</a:t>
            </a:r>
            <a:r>
              <a:rPr lang="ru-RU" sz="1400" dirty="0" smtClean="0">
                <a:latin typeface="Times New Roman" pitchFamily="18" charset="0"/>
              </a:rPr>
              <a:t>    </a:t>
            </a:r>
            <a:r>
              <a:rPr lang="en-US" sz="1400" dirty="0" smtClean="0">
                <a:latin typeface="Times New Roman" pitchFamily="18" charset="0"/>
              </a:rPr>
              <a:t>03</a:t>
            </a:r>
            <a:r>
              <a:rPr lang="ru-RU" sz="1400" dirty="0" smtClean="0">
                <a:latin typeface="Times New Roman" pitchFamily="18" charset="0"/>
              </a:rPr>
              <a:t>:30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5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Мешалкина И.В.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err="1" smtClean="0">
                <a:latin typeface="Times New Roman" pitchFamily="18" charset="0"/>
              </a:rPr>
              <a:t>Шевьев</a:t>
            </a:r>
            <a:r>
              <a:rPr lang="ru-RU" sz="1400" b="1" dirty="0" smtClean="0">
                <a:latin typeface="Times New Roman" pitchFamily="18" charset="0"/>
              </a:rPr>
              <a:t>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Поплавкова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03</a:t>
            </a:r>
            <a:r>
              <a:rPr lang="ru-RU" sz="1400" b="1" dirty="0" smtClean="0">
                <a:latin typeface="Times New Roman" pitchFamily="18" charset="0"/>
              </a:rPr>
              <a:t>.05.2014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Аврамко</a:t>
            </a:r>
            <a:r>
              <a:rPr lang="ru-RU" sz="1400" b="1" dirty="0" smtClean="0">
                <a:latin typeface="Times New Roman" pitchFamily="18" charset="0"/>
              </a:rPr>
              <a:t> А.В.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17.04.1957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5047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 smtClean="0"/>
              <a:t>Справа</a:t>
            </a:r>
            <a:r>
              <a:rPr lang="ru-RU" sz="1600" b="1" i="1" dirty="0"/>
              <a:t>: </a:t>
            </a:r>
            <a:r>
              <a:rPr lang="ru-RU" sz="1600" b="1" i="1" dirty="0" smtClean="0"/>
              <a:t>умеренная </a:t>
            </a:r>
            <a:r>
              <a:rPr lang="en-US" sz="1600" b="1" i="1" dirty="0" smtClean="0"/>
              <a:t>S – </a:t>
            </a:r>
            <a:r>
              <a:rPr lang="ru-RU" sz="1600" b="1" i="1" dirty="0" smtClean="0"/>
              <a:t>образная деформация ВСА, стеноз луковицы ВСА не более 15</a:t>
            </a:r>
            <a:r>
              <a:rPr lang="ru-RU" sz="1600" b="1" i="1" dirty="0" smtClean="0"/>
              <a:t>%. ПА, </a:t>
            </a:r>
            <a:r>
              <a:rPr lang="ru-RU" sz="1600" b="1" i="1" dirty="0" err="1" smtClean="0"/>
              <a:t>Подк.а</a:t>
            </a:r>
            <a:r>
              <a:rPr lang="ru-RU" sz="1600" b="1" i="1" dirty="0" smtClean="0"/>
              <a:t> без стенотических </a:t>
            </a:r>
            <a:r>
              <a:rPr lang="ru-RU" sz="1600" b="1" i="1" dirty="0" smtClean="0"/>
              <a:t>изменений.</a:t>
            </a:r>
            <a:endParaRPr lang="ru-RU" sz="1600" b="1" i="1" dirty="0"/>
          </a:p>
          <a:p>
            <a:pPr marL="342900" indent="-342900" algn="just"/>
            <a:r>
              <a:rPr lang="ru-RU" sz="1600" b="1" i="1" dirty="0" smtClean="0"/>
              <a:t>Слева: </a:t>
            </a:r>
            <a:r>
              <a:rPr lang="ru-RU" sz="1600" b="1" i="1" dirty="0" smtClean="0"/>
              <a:t>умеренная С – образная деформация ВСА. ОСА, ВСА, ПА, </a:t>
            </a:r>
            <a:r>
              <a:rPr lang="ru-RU" sz="1600" b="1" i="1" dirty="0" err="1" smtClean="0"/>
              <a:t>Подк.а</a:t>
            </a:r>
            <a:r>
              <a:rPr lang="ru-RU" sz="1600" b="1" i="1" dirty="0" smtClean="0"/>
              <a:t> без стенотических изменений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3" y="5357813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13613</TotalTime>
  <Words>229</Words>
  <Application>Microsoft Office PowerPoint</Application>
  <PresentationFormat>Экран (4:3)</PresentationFormat>
  <Paragraphs>77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773</cp:revision>
  <dcterms:created xsi:type="dcterms:W3CDTF">2007-06-09T07:57:56Z</dcterms:created>
  <dcterms:modified xsi:type="dcterms:W3CDTF">2014-05-03T12:18:12Z</dcterms:modified>
</cp:coreProperties>
</file>