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99EEA8-8CE6-435D-95E7-27058062C9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E3550-F476-44A9-8521-E312A733276D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50BE8-500F-4AD6-8878-78783E5EED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98A31-E479-4864-BFC2-81406B21B0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DB3-23A4-4B08-AF21-0303B5FEF8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814-C061-4FF9-89F9-D95CFB0E59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C4FF7-21EB-44E3-9803-BD55B9F153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D79EC-F7BD-4D1D-8A19-18492DA561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030DF-04F4-45F0-9971-FE50FC102A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DC8EA-7525-4E22-97A6-C6A379887C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98190-94CD-4292-B3A9-17577CCC1B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FB99B-A808-41FB-A6E3-23A6B9DF12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84B0A-423F-4F8B-B09B-E809EFCE62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4286EAB-3918-47C2-B80F-DDF9DC0BFB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 dirty="0" smtClean="0"/>
              <a:t>Церебральная ангиография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smtClean="0">
                <a:latin typeface="Times New Roman" pitchFamily="18" charset="0"/>
              </a:rPr>
              <a:t>       </a:t>
            </a:r>
            <a:r>
              <a:rPr lang="ru-RU" sz="1600" dirty="0" err="1" smtClean="0">
                <a:latin typeface="Times New Roman" pitchFamily="18" charset="0"/>
              </a:rPr>
              <a:t>Юнигексол</a:t>
            </a:r>
            <a:r>
              <a:rPr lang="ru-RU" sz="1600" dirty="0" smtClean="0">
                <a:latin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</a:rPr>
              <a:t>350   </a:t>
            </a:r>
            <a:r>
              <a:rPr lang="ru-RU" sz="1400" dirty="0" smtClean="0">
                <a:latin typeface="Times New Roman" pitchFamily="18" charset="0"/>
              </a:rPr>
              <a:t>100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</a:t>
            </a:r>
            <a:r>
              <a:rPr lang="ru-RU" sz="1400" dirty="0" smtClean="0">
                <a:latin typeface="Times New Roman" pitchFamily="18" charset="0"/>
              </a:rPr>
              <a:t>    </a:t>
            </a:r>
            <a:r>
              <a:rPr lang="ru-RU" sz="1400" dirty="0" smtClean="0">
                <a:latin typeface="Times New Roman" pitchFamily="18" charset="0"/>
              </a:rPr>
              <a:t>275,35,00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</a:rPr>
              <a:t>mGy</a:t>
            </a:r>
            <a:r>
              <a:rPr lang="ru-RU" sz="1400" dirty="0" smtClean="0">
                <a:latin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</a:t>
            </a:r>
            <a:r>
              <a:rPr lang="ru-RU" sz="1400" dirty="0" smtClean="0">
                <a:latin typeface="Times New Roman" pitchFamily="18" charset="0"/>
              </a:rPr>
              <a:t>    </a:t>
            </a:r>
            <a:r>
              <a:rPr lang="en-US" sz="1400" dirty="0" smtClean="0">
                <a:latin typeface="Times New Roman" pitchFamily="18" charset="0"/>
              </a:rPr>
              <a:t>03</a:t>
            </a:r>
            <a:r>
              <a:rPr lang="ru-RU" sz="1400" dirty="0" smtClean="0">
                <a:latin typeface="Times New Roman" pitchFamily="18" charset="0"/>
              </a:rPr>
              <a:t>:42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мин.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JR </a:t>
            </a:r>
            <a:r>
              <a:rPr lang="ru-RU" sz="1400" dirty="0" smtClean="0">
                <a:latin typeface="Times New Roman" pitchFamily="18" charset="0"/>
              </a:rPr>
              <a:t>3,5     </a:t>
            </a:r>
            <a:r>
              <a:rPr lang="ru-RU" sz="1400" dirty="0">
                <a:latin typeface="Times New Roman" pitchFamily="18" charset="0"/>
              </a:rPr>
              <a:t>5 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/>
              <a:t>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75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</a:t>
            </a:r>
            <a:r>
              <a:rPr lang="ru-RU" sz="1400" b="1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</a:t>
            </a:r>
            <a:r>
              <a:rPr lang="ru-RU" sz="1400" b="1" dirty="0" smtClean="0">
                <a:latin typeface="Times New Roman" pitchFamily="18" charset="0"/>
              </a:rPr>
              <a:t>Шутова Л.Н.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smtClean="0">
                <a:latin typeface="Times New Roman" pitchFamily="18" charset="0"/>
              </a:rPr>
              <a:t>Молотков А.В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Капралова </a:t>
            </a:r>
            <a:r>
              <a:rPr lang="ru-RU" sz="1400" b="1" dirty="0" smtClean="0">
                <a:latin typeface="Times New Roman" pitchFamily="18" charset="0"/>
              </a:rPr>
              <a:t>Е.А.</a:t>
            </a:r>
            <a:endParaRPr lang="ru-RU" sz="1400" b="1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14300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04.05.2014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>
                <a:latin typeface="Times New Roman" pitchFamily="18" charset="0"/>
              </a:rPr>
              <a:t>Алексеев А.В.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12.08.1970	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21 № </a:t>
            </a:r>
            <a:r>
              <a:rPr lang="ru-RU" sz="1400" b="1" dirty="0" smtClean="0">
                <a:latin typeface="Times New Roman" pitchFamily="18" charset="0"/>
              </a:rPr>
              <a:t>5044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</a:t>
            </a:r>
            <a:r>
              <a:rPr lang="ru-RU" sz="1600" b="1" dirty="0" smtClean="0"/>
              <a:t>: определяется венозная </a:t>
            </a:r>
            <a:r>
              <a:rPr lang="ru-RU" sz="1600" b="1" dirty="0" err="1" smtClean="0"/>
              <a:t>мальформация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теменно</a:t>
            </a:r>
            <a:r>
              <a:rPr lang="ru-RU" sz="1600" b="1" dirty="0" smtClean="0"/>
              <a:t> - височной области справа размерами  12,7х11,7 мм.</a:t>
            </a:r>
            <a:endParaRPr lang="ru-RU" sz="1600" b="1" dirty="0"/>
          </a:p>
          <a:p>
            <a:pPr marL="342900" indent="-342900" algn="just"/>
            <a:endParaRPr lang="ru-RU" sz="1600" b="1" i="1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3" y="5357813"/>
            <a:ext cx="2000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Врач__________: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13695</TotalTime>
  <Words>193</Words>
  <Application>Microsoft Office PowerPoint</Application>
  <PresentationFormat>Экран (4:3)</PresentationFormat>
  <Paragraphs>75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779</cp:revision>
  <dcterms:created xsi:type="dcterms:W3CDTF">2007-06-09T07:57:56Z</dcterms:created>
  <dcterms:modified xsi:type="dcterms:W3CDTF">2014-05-04T13:03:04Z</dcterms:modified>
</cp:coreProperties>
</file>