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Юнигексол</a:t>
            </a:r>
            <a:r>
              <a:rPr lang="ru-RU" sz="1600" dirty="0" smtClean="0">
                <a:latin typeface="Times New Roman" pitchFamily="18" charset="0"/>
              </a:rPr>
              <a:t>  350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275,35,00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03</a:t>
            </a:r>
            <a:r>
              <a:rPr lang="ru-RU" sz="1400" dirty="0" smtClean="0">
                <a:latin typeface="Times New Roman" pitchFamily="18" charset="0"/>
              </a:rPr>
              <a:t>:42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04.05.2014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Кораблева Ф.В.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13.04.1951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5020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ВСА, септальный стеноз проксимальной порции ВСА не более 50%.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ПА, устье позвоночной артерии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ВСА, септальный стеноз проксимальной порции ВСА не более 50%. Состояние после имплантации стента левой позвоночной артерии (07.10.13. </a:t>
            </a:r>
            <a:r>
              <a:rPr lang="en-US" sz="1600" b="1" i="1" dirty="0" smtClean="0"/>
              <a:t>BMS</a:t>
            </a:r>
            <a:r>
              <a:rPr lang="ru-RU" sz="1600" b="1" i="1" dirty="0" smtClean="0"/>
              <a:t> Стент </a:t>
            </a:r>
            <a:r>
              <a:rPr lang="en-US" sz="1600" b="1" i="1" dirty="0" smtClean="0"/>
              <a:t>Brio </a:t>
            </a:r>
            <a:r>
              <a:rPr lang="en-US" sz="1600" b="1" i="1" dirty="0" smtClean="0"/>
              <a:t>CID </a:t>
            </a:r>
            <a:r>
              <a:rPr lang="en-US" sz="1600" b="1" i="1" dirty="0" err="1" smtClean="0"/>
              <a:t>cr</a:t>
            </a:r>
            <a:r>
              <a:rPr lang="ru-RU" sz="1600" b="1" i="1" dirty="0" smtClean="0"/>
              <a:t>.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4.5х20). Определяется рестеноз в стенте </a:t>
            </a:r>
            <a:r>
              <a:rPr lang="en-US" sz="1600" b="1" i="1" dirty="0" smtClean="0"/>
              <a:t>~60</a:t>
            </a:r>
            <a:r>
              <a:rPr lang="en-US" sz="1600" b="1" i="1" dirty="0" smtClean="0"/>
              <a:t>%</a:t>
            </a:r>
            <a:r>
              <a:rPr lang="ru-RU" sz="1600" b="1" i="1" dirty="0" smtClean="0"/>
              <a:t>.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13627</TotalTime>
  <Words>259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778</cp:revision>
  <dcterms:created xsi:type="dcterms:W3CDTF">2007-06-09T07:57:56Z</dcterms:created>
  <dcterms:modified xsi:type="dcterms:W3CDTF">2014-05-04T12:52:38Z</dcterms:modified>
</cp:coreProperties>
</file>