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smtClean="0">
                <a:latin typeface="Times New Roman" pitchFamily="18" charset="0"/>
              </a:rPr>
              <a:t>Оптирей       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731</a:t>
            </a:r>
            <a:r>
              <a:rPr lang="ru-RU" sz="1400" dirty="0" smtClean="0">
                <a:latin typeface="Times New Roman" pitchFamily="18" charset="0"/>
              </a:rPr>
              <a:t>,73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2:54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мин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04.05.2014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Цветков Е.А.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10.09.1959</a:t>
            </a:r>
            <a:r>
              <a:rPr lang="ru-RU" sz="1400" b="1" dirty="0" smtClean="0">
                <a:latin typeface="Times New Roman" pitchFamily="18" charset="0"/>
              </a:rPr>
              <a:t>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3601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</a:t>
            </a:r>
            <a:r>
              <a:rPr lang="ru-RU" sz="1600" b="1" dirty="0" smtClean="0"/>
              <a:t>: </a:t>
            </a:r>
            <a:r>
              <a:rPr lang="ru-RU" sz="1600" b="1" i="1" dirty="0" smtClean="0"/>
              <a:t> На ангиограммах сосудов головного </a:t>
            </a:r>
            <a:r>
              <a:rPr lang="ru-RU" sz="1600" b="1" i="1" dirty="0" smtClean="0"/>
              <a:t>мозга и ротационной </a:t>
            </a:r>
            <a:r>
              <a:rPr lang="en-US" sz="1600" b="1" i="1" dirty="0" smtClean="0"/>
              <a:t>R-DSA </a:t>
            </a:r>
            <a:r>
              <a:rPr lang="ru-RU" sz="1600" b="1" i="1" dirty="0" smtClean="0"/>
              <a:t>справа и слева ангиографических данных о наличии  аневризм, АВМ не </a:t>
            </a:r>
            <a:r>
              <a:rPr lang="ru-RU" sz="1600" b="1" i="1" dirty="0" smtClean="0"/>
              <a:t>получено.</a:t>
            </a:r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13699</TotalTime>
  <Words>201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781</cp:revision>
  <dcterms:created xsi:type="dcterms:W3CDTF">2007-06-09T07:57:56Z</dcterms:created>
  <dcterms:modified xsi:type="dcterms:W3CDTF">2014-05-04T13:10:20Z</dcterms:modified>
</cp:coreProperties>
</file>