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smtClean="0">
                <a:latin typeface="Times New Roman" pitchFamily="18" charset="0"/>
              </a:rPr>
              <a:t>Ультравист 370   -       </a:t>
            </a:r>
            <a:r>
              <a:rPr lang="ru-RU" sz="1400" dirty="0" smtClean="0">
                <a:latin typeface="Times New Roman" pitchFamily="18" charset="0"/>
              </a:rPr>
              <a:t>100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              454,33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               </a:t>
            </a:r>
            <a:r>
              <a:rPr lang="en-US" sz="1400" dirty="0" smtClean="0">
                <a:latin typeface="Times New Roman" pitchFamily="18" charset="0"/>
              </a:rPr>
              <a:t>0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:12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Крюкова Н.С.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Капралова Е.А.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07.05.14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Кулешов В.В.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27.11.1972</a:t>
            </a:r>
            <a:r>
              <a:rPr lang="ru-RU" sz="1400" b="1" dirty="0" smtClean="0">
                <a:latin typeface="Times New Roman" pitchFamily="18" charset="0"/>
              </a:rPr>
              <a:t>	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5208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/>
              <a:t>Заключение</a:t>
            </a:r>
            <a:r>
              <a:rPr lang="ru-RU" sz="1600" b="1" dirty="0" smtClean="0"/>
              <a:t>: </a:t>
            </a:r>
            <a:r>
              <a:rPr lang="ru-RU" sz="1600" b="1" dirty="0" smtClean="0"/>
              <a:t>состояние после имплантации </a:t>
            </a:r>
            <a:r>
              <a:rPr lang="ru-RU" sz="1600" b="1" dirty="0" smtClean="0"/>
              <a:t>интракраниального перенапрявляющий поток крови стент </a:t>
            </a:r>
            <a:r>
              <a:rPr lang="en-US" sz="1600" b="1" dirty="0" smtClean="0"/>
              <a:t>PipeLine</a:t>
            </a:r>
            <a:r>
              <a:rPr lang="ru-RU" sz="1600" b="1" dirty="0" smtClean="0"/>
              <a:t> 5.0-20 мм от 25.10.2013. Интракраниальные сегменты правой и левой </a:t>
            </a:r>
            <a:r>
              <a:rPr lang="en-US" sz="1600" b="1" dirty="0" smtClean="0"/>
              <a:t>ICA</a:t>
            </a:r>
            <a:r>
              <a:rPr lang="ru-RU" sz="1600" b="1" dirty="0" smtClean="0"/>
              <a:t>, правой и левой </a:t>
            </a:r>
            <a:r>
              <a:rPr lang="en-US" sz="1600" b="1" dirty="0" smtClean="0"/>
              <a:t>MCA</a:t>
            </a:r>
            <a:r>
              <a:rPr lang="ru-RU" sz="1600" b="1" dirty="0" smtClean="0"/>
              <a:t>, </a:t>
            </a:r>
            <a:r>
              <a:rPr lang="en-US" sz="1600" b="1" dirty="0" smtClean="0"/>
              <a:t>ACA </a:t>
            </a:r>
            <a:r>
              <a:rPr lang="ru-RU" sz="1600" b="1" dirty="0" smtClean="0"/>
              <a:t>полностью проходимы, без стенотических изменений. </a:t>
            </a:r>
            <a:r>
              <a:rPr lang="ru-RU" sz="1600" b="1" i="1" dirty="0" smtClean="0"/>
              <a:t>А</a:t>
            </a:r>
            <a:r>
              <a:rPr lang="ru-RU" sz="1600" b="1" i="1" dirty="0" smtClean="0"/>
              <a:t>нгиографических </a:t>
            </a:r>
            <a:r>
              <a:rPr lang="ru-RU" sz="1600" b="1" i="1" dirty="0" smtClean="0"/>
              <a:t>данных о наличии  аневризм, АВМ не получено.</a:t>
            </a:r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13709</TotalTime>
  <Words>227</Words>
  <Application>Microsoft Office PowerPoint</Application>
  <PresentationFormat>Экран (4:3)</PresentationFormat>
  <Paragraphs>75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784</cp:revision>
  <dcterms:created xsi:type="dcterms:W3CDTF">2007-06-09T07:57:56Z</dcterms:created>
  <dcterms:modified xsi:type="dcterms:W3CDTF">2014-05-07T09:35:10Z</dcterms:modified>
</cp:coreProperties>
</file>