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Оптирей 350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330,46,00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4:30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Шевьев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10.05.2014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Гаврилова Т.В.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24.05.1937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5281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девиация начального отдела ОСА. </a:t>
            </a:r>
            <a:r>
              <a:rPr lang="ru-RU" sz="1600" b="1" i="1" dirty="0" err="1" smtClean="0"/>
              <a:t>Эмбологенный</a:t>
            </a:r>
            <a:r>
              <a:rPr lang="ru-RU" sz="1600" b="1" i="1" dirty="0" smtClean="0"/>
              <a:t> кальцинированный стеноз бифуркации ОСА 73% (</a:t>
            </a:r>
            <a:r>
              <a:rPr lang="en-US" sz="1600" b="1" i="1" dirty="0" smtClean="0"/>
              <a:t>ECST</a:t>
            </a:r>
            <a:r>
              <a:rPr lang="ru-RU" sz="1600" b="1" i="1" dirty="0" smtClean="0"/>
              <a:t>). Ангиографические признаки умеренного вазоспазма экстракраниальной порции ВСА.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Устье позвоночной артерии без 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ВСА, позвоночная артерия без стенотических изменений, в последней определяется С-образная деформация.</a:t>
            </a:r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13700</TotalTime>
  <Words>235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776</cp:revision>
  <dcterms:created xsi:type="dcterms:W3CDTF">2007-06-09T07:57:56Z</dcterms:created>
  <dcterms:modified xsi:type="dcterms:W3CDTF">2014-05-10T11:30:23Z</dcterms:modified>
</cp:coreProperties>
</file>