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Ультравист 370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r>
              <a:rPr lang="ru-RU" sz="1400" dirty="0" smtClean="0">
                <a:latin typeface="Times New Roman" pitchFamily="18" charset="0"/>
              </a:rPr>
              <a:t> -150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Доза                     1200,01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09:12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Шевьев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10.05.2014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Житарева</a:t>
            </a:r>
            <a:r>
              <a:rPr lang="ru-RU" sz="1400" b="1" dirty="0" smtClean="0">
                <a:latin typeface="Times New Roman" pitchFamily="18" charset="0"/>
              </a:rPr>
              <a:t> Т.П.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31.07.1949	</a:t>
            </a:r>
            <a:endParaRPr lang="ru-RU" sz="1400" b="1" dirty="0"/>
          </a:p>
          <a:p>
            <a:r>
              <a:rPr lang="ru-RU" sz="1400" b="1" dirty="0" smtClean="0">
                <a:latin typeface="Times New Roman" pitchFamily="18" charset="0"/>
              </a:rPr>
              <a:t>Отделение: 4 № 5307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 algn="just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</a:t>
            </a:r>
            <a:r>
              <a:rPr lang="ru-RU" sz="1600" b="1" dirty="0" smtClean="0"/>
              <a:t>: на сериях церебральных ангиограмм (катетеризация левой ОСА) определяется острый тромбоз левого сигмовидного синуса</a:t>
            </a:r>
            <a:r>
              <a:rPr lang="ru-RU" sz="1600" b="1" dirty="0" smtClean="0"/>
              <a:t>. Справа нельзя исключить формирующиеся пристеночный тромбоз правого сигмовидного синуса.       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endParaRPr lang="ru-RU" sz="1600" b="1" dirty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13767</TotalTime>
  <Words>210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783</cp:revision>
  <dcterms:created xsi:type="dcterms:W3CDTF">2007-06-09T07:57:56Z</dcterms:created>
  <dcterms:modified xsi:type="dcterms:W3CDTF">2014-05-11T06:04:48Z</dcterms:modified>
</cp:coreProperties>
</file>