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Ультравист 370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r>
              <a:rPr lang="ru-RU" sz="1400" dirty="0" smtClean="0">
                <a:latin typeface="Times New Roman" pitchFamily="18" charset="0"/>
              </a:rPr>
              <a:t> -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Доза                     </a:t>
            </a:r>
            <a:r>
              <a:rPr lang="ru-RU" sz="1400" dirty="0" smtClean="0">
                <a:latin typeface="Times New Roman" pitchFamily="18" charset="0"/>
              </a:rPr>
              <a:t>748,86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06:30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10.05.2014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Осьмушкина</a:t>
            </a:r>
            <a:r>
              <a:rPr lang="ru-RU" sz="1400" b="1" dirty="0" smtClean="0">
                <a:latin typeface="Times New Roman" pitchFamily="18" charset="0"/>
              </a:rPr>
              <a:t> Т.Н.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04.03.1958</a:t>
            </a:r>
            <a:r>
              <a:rPr lang="ru-RU" sz="1400" b="1" dirty="0" smtClean="0">
                <a:latin typeface="Times New Roman" pitchFamily="18" charset="0"/>
              </a:rPr>
              <a:t>	</a:t>
            </a:r>
            <a:endParaRPr lang="ru-RU" sz="1400" b="1" dirty="0"/>
          </a:p>
          <a:p>
            <a:r>
              <a:rPr lang="ru-RU" sz="1400" b="1" dirty="0" smtClean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5631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 algn="just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</a:t>
            </a:r>
            <a:r>
              <a:rPr lang="ru-RU" sz="1600" b="1" dirty="0" smtClean="0"/>
              <a:t>: на сериях церебральных ангиограмм </a:t>
            </a:r>
            <a:r>
              <a:rPr lang="ru-RU" sz="1600" b="1" dirty="0" smtClean="0"/>
              <a:t>определяется мешотчатая аневризма развилки (</a:t>
            </a:r>
            <a:r>
              <a:rPr lang="en-US" sz="1600" b="1" dirty="0" smtClean="0"/>
              <a:t>M1) </a:t>
            </a:r>
            <a:r>
              <a:rPr lang="ru-RU" sz="1600" b="1" dirty="0" smtClean="0"/>
              <a:t>левой средней мозговой артерии размерами 4,0х3,0 мм на широкой шейке </a:t>
            </a:r>
            <a:r>
              <a:rPr lang="en-US" sz="1600" b="1" dirty="0" smtClean="0"/>
              <a:t>~</a:t>
            </a:r>
            <a:r>
              <a:rPr lang="ru-RU" sz="1600" b="1" dirty="0" smtClean="0"/>
              <a:t> </a:t>
            </a:r>
            <a:r>
              <a:rPr lang="en-US" sz="1600" b="1" dirty="0" smtClean="0"/>
              <a:t>3</a:t>
            </a:r>
            <a:r>
              <a:rPr lang="ru-RU" sz="1600" b="1" dirty="0" smtClean="0"/>
              <a:t>,0мм. Ротационная </a:t>
            </a:r>
            <a:r>
              <a:rPr lang="en-US" sz="1600" b="1" dirty="0" smtClean="0"/>
              <a:t>R-DSA </a:t>
            </a:r>
            <a:r>
              <a:rPr lang="ru-RU" sz="1600" b="1" dirty="0" smtClean="0"/>
              <a:t> не работает (не функционируют должным образом датчики </a:t>
            </a:r>
            <a:r>
              <a:rPr lang="en-US" sz="1600" b="1" dirty="0" smtClean="0"/>
              <a:t>C</a:t>
            </a:r>
            <a:r>
              <a:rPr lang="ru-RU" sz="1600" b="1" dirty="0" smtClean="0"/>
              <a:t> дуги.)</a:t>
            </a:r>
            <a:endParaRPr lang="ru-RU" sz="1600" b="1" dirty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13774</TotalTime>
  <Words>222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787</cp:revision>
  <dcterms:created xsi:type="dcterms:W3CDTF">2007-06-09T07:57:56Z</dcterms:created>
  <dcterms:modified xsi:type="dcterms:W3CDTF">2014-05-17T14:45:37Z</dcterms:modified>
</cp:coreProperties>
</file>