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 smtClean="0"/>
              <a:t>Экстренная </a:t>
            </a:r>
            <a:r>
              <a:rPr lang="ru-RU" sz="1600" b="1" u="sng" dirty="0" smtClean="0"/>
              <a:t>ц</a:t>
            </a:r>
            <a:r>
              <a:rPr lang="ru-RU" sz="1600" b="1" u="sng" dirty="0" smtClean="0"/>
              <a:t>еребральная ангиография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  <a:r>
              <a:rPr lang="ru-RU" sz="1600" dirty="0" smtClean="0">
                <a:latin typeface="Times New Roman" pitchFamily="18" charset="0"/>
              </a:rPr>
              <a:t>  новокаин0.5</a:t>
            </a:r>
            <a:r>
              <a:rPr lang="ru-RU" sz="1600" dirty="0">
                <a:latin typeface="Times New Roman" pitchFamily="18" charset="0"/>
              </a:rPr>
              <a:t>%-20.0 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</a:t>
            </a:r>
            <a:r>
              <a:rPr lang="ru-RU" sz="1600" dirty="0" err="1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en-US" sz="1400" dirty="0">
                <a:latin typeface="Times New Roman" pitchFamily="18" charset="0"/>
              </a:rPr>
              <a:t>4F                 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smtClean="0">
                <a:latin typeface="Times New Roman" pitchFamily="18" charset="0"/>
              </a:rPr>
              <a:t>       </a:t>
            </a:r>
            <a:r>
              <a:rPr lang="ru-RU" sz="1600" dirty="0" smtClean="0">
                <a:latin typeface="Times New Roman" pitchFamily="18" charset="0"/>
              </a:rPr>
              <a:t>Оптирей 350</a:t>
            </a:r>
            <a:r>
              <a:rPr lang="ru-RU" sz="1600" dirty="0" smtClean="0">
                <a:latin typeface="Times New Roman" pitchFamily="18" charset="0"/>
              </a:rPr>
              <a:t>- </a:t>
            </a:r>
            <a:r>
              <a:rPr lang="ru-RU" sz="1400" dirty="0" smtClean="0">
                <a:latin typeface="Times New Roman" pitchFamily="18" charset="0"/>
              </a:rPr>
              <a:t>3</a:t>
            </a:r>
            <a:r>
              <a:rPr lang="ru-RU" sz="1400" dirty="0" smtClean="0">
                <a:latin typeface="Times New Roman" pitchFamily="18" charset="0"/>
              </a:rPr>
              <a:t>00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549,26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ru-RU" sz="1400" dirty="0" smtClean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1</a:t>
            </a:r>
            <a:r>
              <a:rPr lang="ru-RU" sz="1400" dirty="0" smtClean="0">
                <a:latin typeface="Times New Roman" pitchFamily="18" charset="0"/>
              </a:rPr>
              <a:t>4:36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мин.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7686"/>
            <a:ext cx="6858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3,5     </a:t>
            </a:r>
            <a:r>
              <a:rPr lang="ru-RU" sz="1400" dirty="0">
                <a:latin typeface="Times New Roman" pitchFamily="18" charset="0"/>
              </a:rPr>
              <a:t>5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 smtClean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                  </a:t>
            </a:r>
            <a:r>
              <a:rPr lang="en-US" sz="1400" dirty="0" smtClean="0">
                <a:latin typeface="Times New Roman" pitchFamily="18" charset="0"/>
              </a:rPr>
              <a:t>JR 3</a:t>
            </a:r>
            <a:r>
              <a:rPr lang="ru-RU" sz="1400" dirty="0" smtClean="0">
                <a:latin typeface="Times New Roman" pitchFamily="18" charset="0"/>
              </a:rPr>
              <a:t>,5     </a:t>
            </a:r>
            <a:r>
              <a:rPr lang="en-US" sz="1400" dirty="0" smtClean="0">
                <a:latin typeface="Times New Roman" pitchFamily="18" charset="0"/>
              </a:rPr>
              <a:t>6 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 smtClean="0"/>
              <a:t> </a:t>
            </a:r>
            <a:r>
              <a:rPr lang="ru-RU" sz="1400" dirty="0" smtClean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Мешалкина И.В.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Бричева И.В.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b="1" dirty="0" smtClean="0">
                <a:latin typeface="Times New Roman" pitchFamily="18" charset="0"/>
              </a:rPr>
              <a:t>Чесноков С.Л.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09.06.2014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Дудкина С.Н.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01.11.1973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33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6788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i="1" u="sng" dirty="0" smtClean="0"/>
              <a:t>1.     </a:t>
            </a:r>
            <a:r>
              <a:rPr lang="ru-RU" sz="1400" i="1" u="sng" dirty="0" smtClean="0"/>
              <a:t>Пункционное отверстие ушито аппаратом </a:t>
            </a:r>
            <a:r>
              <a:rPr lang="en-US" sz="1400" i="1" u="sng" dirty="0" smtClean="0"/>
              <a:t>Angio-Sial</a:t>
            </a:r>
            <a:r>
              <a:rPr lang="ru-RU" sz="1400" i="1" u="sng" dirty="0" smtClean="0"/>
              <a:t> 6 </a:t>
            </a:r>
            <a:r>
              <a:rPr lang="en-US" sz="1400" i="1" u="sng" dirty="0" smtClean="0"/>
              <a:t>F</a:t>
            </a:r>
            <a:r>
              <a:rPr lang="ru-RU" sz="1400" i="1" u="sng" dirty="0" smtClean="0"/>
              <a:t>.</a:t>
            </a:r>
            <a:r>
              <a:rPr lang="en-US" sz="1400" i="1" u="sng" dirty="0" smtClean="0"/>
              <a:t> </a:t>
            </a:r>
            <a:r>
              <a:rPr lang="ru-RU" sz="1400" i="1" u="sng" dirty="0" smtClean="0"/>
              <a:t>Динамический </a:t>
            </a:r>
            <a:r>
              <a:rPr lang="ru-RU" sz="1400" i="1" u="sng" dirty="0"/>
              <a:t>контроль места пункции. </a:t>
            </a:r>
          </a:p>
          <a:p>
            <a:pPr marL="342900" indent="-342900"/>
            <a:endParaRPr lang="ru-RU" sz="1400" dirty="0" smtClean="0"/>
          </a:p>
          <a:p>
            <a:pPr marL="342900" indent="-342900"/>
            <a:r>
              <a:rPr lang="ru-RU" sz="1600" b="1" dirty="0" smtClean="0"/>
              <a:t>Заключение</a:t>
            </a:r>
            <a:r>
              <a:rPr lang="ru-RU" sz="1600" b="1" dirty="0"/>
              <a:t>:</a:t>
            </a:r>
          </a:p>
          <a:p>
            <a:pPr marL="342900" indent="-342900" algn="just"/>
            <a:r>
              <a:rPr lang="ru-RU" sz="1600" b="1" i="1" dirty="0" smtClean="0"/>
              <a:t>На серии церебральных ангиограмм определяется мешотчатая аневризма бифуркации </a:t>
            </a:r>
            <a:r>
              <a:rPr lang="en-US" sz="1600" b="1" i="1" dirty="0" smtClean="0"/>
              <a:t>M1</a:t>
            </a:r>
            <a:r>
              <a:rPr lang="ru-RU" sz="1600" b="1" i="1" dirty="0" smtClean="0"/>
              <a:t> правой средней мозговой артерии размерами 1,5х1,5 мм на относительно широком основании 1,3 мм. </a:t>
            </a:r>
          </a:p>
          <a:p>
            <a:pPr marL="342900" indent="-342900" algn="just"/>
            <a:r>
              <a:rPr lang="ru-RU" sz="1600" b="1" i="1" dirty="0" smtClean="0"/>
              <a:t>С учетом анатомической особенности данной аневризмы </a:t>
            </a:r>
            <a:endParaRPr lang="ru-RU" sz="1600" b="1" i="1" dirty="0" smtClean="0"/>
          </a:p>
          <a:p>
            <a:pPr marL="342900" indent="-342900" algn="just"/>
            <a:r>
              <a:rPr lang="ru-RU" sz="1600" b="1" i="1" dirty="0" smtClean="0"/>
              <a:t>э</a:t>
            </a:r>
            <a:r>
              <a:rPr lang="ru-RU" sz="1600" b="1" i="1" dirty="0" smtClean="0"/>
              <a:t>мболизация 3</a:t>
            </a:r>
            <a:r>
              <a:rPr lang="en-US" sz="1600" b="1" i="1" dirty="0" smtClean="0"/>
              <a:t>D </a:t>
            </a:r>
            <a:r>
              <a:rPr lang="ru-RU" sz="1600" b="1" i="1" dirty="0" smtClean="0"/>
              <a:t>микроспиралями не выполнимо.                        </a:t>
            </a:r>
          </a:p>
          <a:p>
            <a:pPr marL="342900" indent="-342900" algn="just"/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3" y="5357813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Врач__________: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13739</TotalTime>
  <Words>230</Words>
  <Application>Microsoft Office PowerPoint</Application>
  <PresentationFormat>Экран (4:3)</PresentationFormat>
  <Paragraphs>78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787</cp:revision>
  <dcterms:created xsi:type="dcterms:W3CDTF">2007-06-09T07:57:56Z</dcterms:created>
  <dcterms:modified xsi:type="dcterms:W3CDTF">2014-06-09T18:07:08Z</dcterms:modified>
</cp:coreProperties>
</file>