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smtClean="0">
                <a:latin typeface="Times New Roman" pitchFamily="18" charset="0"/>
              </a:rPr>
              <a:t>  новокаин0.5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Ультравист 370 -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249,26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4:36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09</a:t>
            </a:r>
            <a:r>
              <a:rPr lang="ru-RU" sz="1400" b="1" dirty="0" smtClean="0">
                <a:latin typeface="Times New Roman" pitchFamily="18" charset="0"/>
              </a:rPr>
              <a:t>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Капустин Г.Б.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08.09.1947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6702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 smtClean="0"/>
              <a:t>1</a:t>
            </a:r>
            <a:r>
              <a:rPr lang="ru-RU" sz="1400" dirty="0" smtClean="0"/>
              <a:t>.     </a:t>
            </a:r>
            <a:r>
              <a:rPr lang="ru-RU" sz="1400" dirty="0"/>
              <a:t>Динамический контроль места пункции.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400" dirty="0" smtClean="0"/>
              <a:t>Выполнить ангиографию через бедренный доступ не представляет возможным (см. снимок)</a:t>
            </a:r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стеноз луковицы ВСА не более 20%. Позвоночная артерия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с учетом анатомии дуги выполнить катетеризацию левой ОСА имеющимися  катетерами через лучевой доступ не представляет возможным. Стеноз левой подключичной артерии </a:t>
            </a:r>
            <a:r>
              <a:rPr lang="en-US" sz="1600" b="1" i="1" dirty="0" smtClean="0"/>
              <a:t>I</a:t>
            </a:r>
            <a:r>
              <a:rPr lang="ru-RU" sz="1600" b="1" i="1" dirty="0" smtClean="0"/>
              <a:t> сегмента 55%,  стеноз устья левой позвоночной артерии не более 50%. </a:t>
            </a:r>
            <a:r>
              <a:rPr lang="ru-RU" sz="1600" b="1" i="1" dirty="0" err="1" smtClean="0"/>
              <a:t>Стил</a:t>
            </a:r>
            <a:r>
              <a:rPr lang="ru-RU" sz="1600" b="1" i="1" dirty="0" smtClean="0"/>
              <a:t> синдром по левой ПА не определяется.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13730</TotalTime>
  <Words>253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782</cp:revision>
  <dcterms:created xsi:type="dcterms:W3CDTF">2007-06-09T07:57:56Z</dcterms:created>
  <dcterms:modified xsi:type="dcterms:W3CDTF">2014-06-09T10:09:46Z</dcterms:modified>
</cp:coreProperties>
</file>