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Юнигексол 350 – </a:t>
            </a:r>
            <a:r>
              <a:rPr lang="ru-RU" sz="1400" dirty="0" smtClean="0">
                <a:latin typeface="Times New Roman" pitchFamily="18" charset="0"/>
              </a:rPr>
              <a:t>100   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1011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05:06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Виноградова Ф.П.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21.11.1948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6990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луковицы ВСА </a:t>
            </a:r>
            <a:r>
              <a:rPr lang="ru-RU" sz="1600" b="1" i="1" dirty="0" smtClean="0"/>
              <a:t>60%. </a:t>
            </a:r>
            <a:r>
              <a:rPr lang="ru-RU" sz="1600" b="1" i="1" dirty="0" smtClean="0"/>
              <a:t>Позвоночная </a:t>
            </a:r>
            <a:r>
              <a:rPr lang="ru-RU" sz="1600" b="1" i="1" dirty="0" smtClean="0"/>
              <a:t>артерия, подключичная артерия </a:t>
            </a:r>
            <a:r>
              <a:rPr lang="ru-RU" sz="1600" b="1" i="1" dirty="0" smtClean="0"/>
              <a:t>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состояние после </a:t>
            </a:r>
            <a:r>
              <a:rPr lang="ru-RU" sz="1600" b="1" i="1" dirty="0" err="1" smtClean="0"/>
              <a:t>эверсионной</a:t>
            </a:r>
            <a:r>
              <a:rPr lang="ru-RU" sz="1600" b="1" i="1" dirty="0" smtClean="0"/>
              <a:t> каротидной </a:t>
            </a:r>
            <a:r>
              <a:rPr lang="ru-RU" sz="1600" b="1" i="1" dirty="0" err="1" smtClean="0"/>
              <a:t>эндартерэктомии</a:t>
            </a:r>
            <a:r>
              <a:rPr lang="ru-RU" sz="1600" b="1" i="1" dirty="0" smtClean="0"/>
              <a:t> от февраль 2012г. Рестеноз  левой ВСА 80%.  Стеноз </a:t>
            </a:r>
            <a:r>
              <a:rPr lang="en-US" sz="1600" b="1" i="1" dirty="0" smtClean="0"/>
              <a:t>I</a:t>
            </a:r>
            <a:r>
              <a:rPr lang="ru-RU" sz="1600" b="1" i="1" dirty="0" smtClean="0"/>
              <a:t>с. левой подключичной артерии 75%. Левая позвоночная артерия без стенотических изменений.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13740</TotalTime>
  <Words>242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784</cp:revision>
  <dcterms:created xsi:type="dcterms:W3CDTF">2007-06-09T07:57:56Z</dcterms:created>
  <dcterms:modified xsi:type="dcterms:W3CDTF">2014-06-18T12:33:39Z</dcterms:modified>
</cp:coreProperties>
</file>