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/>
              <a:t>Ангиография БЦА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en-US" sz="1400" b="1" dirty="0">
              <a:latin typeface="Times New Roman" pitchFamily="18" charset="0"/>
            </a:endParaRPr>
          </a:p>
          <a:p>
            <a:pPr eaLnBrk="0" hangingPunct="0"/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новокаин0.5</a:t>
            </a:r>
            <a:r>
              <a:rPr lang="ru-RU" sz="1600" dirty="0">
                <a:latin typeface="Times New Roman" pitchFamily="18" charset="0"/>
              </a:rPr>
              <a:t>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smtClean="0">
                <a:latin typeface="Times New Roman" pitchFamily="18" charset="0"/>
              </a:rPr>
              <a:t>Юнигексол 350 – </a:t>
            </a:r>
            <a:r>
              <a:rPr lang="ru-RU" sz="1400" dirty="0" smtClean="0">
                <a:latin typeface="Times New Roman" pitchFamily="18" charset="0"/>
              </a:rPr>
              <a:t>100   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</a:t>
            </a:r>
            <a:r>
              <a:rPr lang="ru-RU" sz="1400" dirty="0" smtClean="0">
                <a:latin typeface="Times New Roman" pitchFamily="18" charset="0"/>
              </a:rPr>
              <a:t>                          240,01 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      01:48 мин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4</a:t>
            </a:r>
            <a:r>
              <a:rPr lang="ru-RU" sz="1400" dirty="0" smtClean="0">
                <a:latin typeface="Times New Roman" pitchFamily="18" charset="0"/>
              </a:rPr>
              <a:t>,0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Бричева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Леонтьева Т.А.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18</a:t>
            </a:r>
            <a:r>
              <a:rPr lang="ru-RU" sz="1400" b="1" dirty="0" smtClean="0">
                <a:latin typeface="Times New Roman" pitchFamily="18" charset="0"/>
              </a:rPr>
              <a:t>.06.2014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Глазкова Л.В.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17.01.1951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</a:t>
            </a:r>
            <a:r>
              <a:rPr lang="ru-RU" sz="1400" b="1" dirty="0" smtClean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6872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 smtClean="0"/>
              <a:t>1.     </a:t>
            </a:r>
            <a:r>
              <a:rPr lang="ru-RU" sz="1400" dirty="0"/>
              <a:t>Динамический контроль места пункции.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400" dirty="0" smtClean="0"/>
              <a:t>Выполнить ангиографию через бедренный доступ не представляет возможным (см. снимок)</a:t>
            </a:r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Справа</a:t>
            </a:r>
            <a:r>
              <a:rPr lang="ru-RU" sz="1600" b="1" i="1" dirty="0"/>
              <a:t>: </a:t>
            </a:r>
            <a:r>
              <a:rPr lang="ru-RU" sz="1600" b="1" i="1" dirty="0" smtClean="0"/>
              <a:t>выраженная </a:t>
            </a:r>
            <a:r>
              <a:rPr lang="en-US" sz="1600" b="1" i="1" dirty="0" smtClean="0"/>
              <a:t>S-</a:t>
            </a:r>
            <a:r>
              <a:rPr lang="ru-RU" sz="1600" b="1" i="1" dirty="0" smtClean="0"/>
              <a:t>образная деформация проксимальной порции  ВСА со септальным стенозом 50%. Умеренная С-образная деформация позвоночной артерии. Правая подключичная  и позвоночная артерии без стенотических изменений. </a:t>
            </a:r>
          </a:p>
          <a:p>
            <a:pPr marL="342900" indent="-342900" algn="just"/>
            <a:r>
              <a:rPr lang="ru-RU" sz="1600" b="1" i="1" dirty="0" smtClean="0"/>
              <a:t>Слева</a:t>
            </a:r>
            <a:r>
              <a:rPr lang="ru-RU" sz="1600" b="1" i="1" dirty="0" smtClean="0"/>
              <a:t>: </a:t>
            </a:r>
            <a:r>
              <a:rPr lang="ru-RU" sz="1600" b="1" i="1" dirty="0" smtClean="0"/>
              <a:t>умеренная </a:t>
            </a:r>
            <a:r>
              <a:rPr lang="en-US" sz="1600" b="1" i="1" dirty="0" smtClean="0"/>
              <a:t>S-</a:t>
            </a:r>
            <a:r>
              <a:rPr lang="ru-RU" sz="1600" b="1" i="1" dirty="0" smtClean="0"/>
              <a:t>деформация проксимальной порции ВСА со септальным стенозом 30%. </a:t>
            </a:r>
            <a:r>
              <a:rPr lang="ru-RU" sz="1600" b="1" i="1" dirty="0" smtClean="0"/>
              <a:t>Умеренная С-образная деформация позвоночной артерии</a:t>
            </a:r>
            <a:r>
              <a:rPr lang="ru-RU" sz="1600" b="1" i="1" dirty="0" smtClean="0"/>
              <a:t>. </a:t>
            </a:r>
            <a:r>
              <a:rPr lang="ru-RU" sz="1600" b="1" i="1" dirty="0" smtClean="0"/>
              <a:t>Правая подключичная  и позвоночная артерии без стенотических изменений. </a:t>
            </a:r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endParaRPr lang="ru-RU" sz="1400" dirty="0" smtClean="0"/>
          </a:p>
          <a:p>
            <a:endParaRPr lang="ru-RU" sz="1400" dirty="0" smtClean="0"/>
          </a:p>
          <a:p>
            <a:endParaRPr lang="ru-RU" sz="1400" dirty="0" smtClean="0"/>
          </a:p>
          <a:p>
            <a:r>
              <a:rPr lang="ru-RU" sz="1400" dirty="0" err="1" smtClean="0"/>
              <a:t>Врач</a:t>
            </a:r>
            <a:r>
              <a:rPr lang="ru-RU" sz="1400" dirty="0" err="1"/>
              <a:t>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13762</TotalTime>
  <Words>251</Words>
  <Application>Microsoft Office PowerPoint</Application>
  <PresentationFormat>Экран (4:3)</PresentationFormat>
  <Paragraphs>80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791</cp:revision>
  <dcterms:created xsi:type="dcterms:W3CDTF">2007-06-09T07:57:56Z</dcterms:created>
  <dcterms:modified xsi:type="dcterms:W3CDTF">2014-06-18T12:54:57Z</dcterms:modified>
</cp:coreProperties>
</file>