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/>
              <a:t>Ангиография БЦА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en-US" sz="1400" b="1" dirty="0">
              <a:latin typeface="Times New Roman" pitchFamily="18" charset="0"/>
            </a:endParaRPr>
          </a:p>
          <a:p>
            <a:pPr eaLnBrk="0" hangingPunct="0"/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новокаин0.5</a:t>
            </a:r>
            <a:r>
              <a:rPr lang="ru-RU" sz="1600" dirty="0">
                <a:latin typeface="Times New Roman" pitchFamily="18" charset="0"/>
              </a:rPr>
              <a:t>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smtClean="0">
                <a:latin typeface="Times New Roman" pitchFamily="18" charset="0"/>
              </a:rPr>
              <a:t>Юнигексол 350 – </a:t>
            </a:r>
            <a:r>
              <a:rPr lang="ru-RU" sz="1400" dirty="0" smtClean="0">
                <a:latin typeface="Times New Roman" pitchFamily="18" charset="0"/>
              </a:rPr>
              <a:t>150   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1217 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      07:06 мин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4</a:t>
            </a:r>
            <a:r>
              <a:rPr lang="ru-RU" sz="1400" dirty="0" smtClean="0">
                <a:latin typeface="Times New Roman" pitchFamily="18" charset="0"/>
              </a:rPr>
              <a:t>,0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18</a:t>
            </a:r>
            <a:r>
              <a:rPr lang="ru-RU" sz="1400" b="1" dirty="0" smtClean="0">
                <a:latin typeface="Times New Roman" pitchFamily="18" charset="0"/>
              </a:rPr>
              <a:t>.06.2014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Лушникова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25.04.1946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6870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 smtClean="0"/>
              <a:t>1.     </a:t>
            </a:r>
            <a:r>
              <a:rPr lang="ru-RU" sz="1400" dirty="0"/>
              <a:t>Динамический контроль места пункции.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400" dirty="0" smtClean="0"/>
              <a:t>Выполнить ангиографию через бедренный доступ не представляет возможным (см. снимок)</a:t>
            </a:r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выраженная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образная деформация проксимальной порции  ВСА со </a:t>
            </a:r>
            <a:r>
              <a:rPr lang="ru-RU" sz="1600" b="1" i="1" dirty="0" err="1" smtClean="0"/>
              <a:t>септальными</a:t>
            </a:r>
            <a:r>
              <a:rPr lang="ru-RU" sz="1600" b="1" i="1" dirty="0" smtClean="0"/>
              <a:t> стенозами 55%-60%. Стеноз луковицы ВСА не более 60%. Четко оценить </a:t>
            </a:r>
            <a:r>
              <a:rPr lang="ru-RU" sz="1600" b="1" i="1" dirty="0" smtClean="0"/>
              <a:t>первый сегмент правой позвоночной артерии не удалось из-за </a:t>
            </a:r>
            <a:r>
              <a:rPr lang="ru-RU" sz="1600" b="1" i="1" dirty="0" smtClean="0"/>
              <a:t>анатомической особенности подключичной артерии и позвоночной артерии.  Данные артерии  селективно катетеризировать не удалось.                                                                  </a:t>
            </a:r>
          </a:p>
          <a:p>
            <a:pPr marL="342900" indent="-342900" algn="just"/>
            <a:r>
              <a:rPr lang="ru-RU" sz="1600" b="1" i="1" dirty="0" smtClean="0"/>
              <a:t>Слева</a:t>
            </a:r>
            <a:r>
              <a:rPr lang="ru-RU" sz="1600" b="1" i="1" dirty="0" smtClean="0"/>
              <a:t>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S-</a:t>
            </a:r>
            <a:r>
              <a:rPr lang="ru-RU" sz="1600" b="1" i="1" dirty="0" smtClean="0"/>
              <a:t>деформация проксимальной порции ВСА, стеноз луковицы ВСА 40%.  Стеноз левой подключичной артерии </a:t>
            </a:r>
            <a:r>
              <a:rPr lang="en-US" sz="1600" b="1" i="1" dirty="0" err="1" smtClean="0"/>
              <a:t>Ic</a:t>
            </a:r>
            <a:r>
              <a:rPr lang="en-US" sz="1600" b="1" i="1" dirty="0" smtClean="0"/>
              <a:t> </a:t>
            </a:r>
            <a:r>
              <a:rPr lang="ru-RU" sz="1600" b="1" i="1" dirty="0" smtClean="0"/>
              <a:t>до 35%. Левая позвоночная артерия без стенотических изменений.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endParaRPr lang="ru-RU" sz="1400" dirty="0" smtClean="0"/>
          </a:p>
          <a:p>
            <a:endParaRPr lang="ru-RU" sz="1400" dirty="0" smtClean="0"/>
          </a:p>
          <a:p>
            <a:endParaRPr lang="ru-RU" sz="1400" dirty="0" smtClean="0"/>
          </a:p>
          <a:p>
            <a:r>
              <a:rPr lang="ru-RU" sz="1400" dirty="0" err="1" smtClean="0"/>
              <a:t>Врач</a:t>
            </a:r>
            <a:r>
              <a:rPr lang="ru-RU" sz="1400" dirty="0" err="1"/>
              <a:t>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13755</TotalTime>
  <Words>271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788</cp:revision>
  <dcterms:created xsi:type="dcterms:W3CDTF">2007-06-09T07:57:56Z</dcterms:created>
  <dcterms:modified xsi:type="dcterms:W3CDTF">2014-06-18T12:47:53Z</dcterms:modified>
</cp:coreProperties>
</file>