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</a:t>
            </a:r>
            <a:r>
              <a:rPr lang="ru-RU" sz="1600" b="1" u="sng" dirty="0" smtClean="0"/>
              <a:t>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 </a:t>
            </a:r>
            <a:r>
              <a:rPr lang="ru-RU" sz="1600" dirty="0" smtClean="0">
                <a:latin typeface="Times New Roman" pitchFamily="18" charset="0"/>
              </a:rPr>
              <a:t>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     370- </a:t>
            </a:r>
            <a:r>
              <a:rPr lang="ru-RU" sz="14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722</a:t>
            </a:r>
            <a:r>
              <a:rPr lang="ru-RU" sz="1400" dirty="0" smtClean="0">
                <a:latin typeface="Times New Roman" pitchFamily="18" charset="0"/>
              </a:rPr>
              <a:t>,70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09</a:t>
            </a:r>
            <a:r>
              <a:rPr lang="ru-RU" sz="1400" dirty="0" smtClean="0">
                <a:latin typeface="Times New Roman" pitchFamily="18" charset="0"/>
              </a:rPr>
              <a:t>:00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6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Дятлова И.Н.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05.08.1965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7261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</a:t>
            </a:r>
            <a:r>
              <a:rPr lang="ru-RU" sz="1600" b="1" i="1" dirty="0" smtClean="0"/>
              <a:t>аневризм и АВМ не обнаружено. Правые и левые ПМА, СМА, </a:t>
            </a:r>
            <a:r>
              <a:rPr lang="ru-RU" sz="1600" b="1" i="1" dirty="0" err="1" smtClean="0"/>
              <a:t>интракраниальные</a:t>
            </a:r>
            <a:r>
              <a:rPr lang="ru-RU" sz="1600" b="1" i="1" dirty="0" smtClean="0"/>
              <a:t> сегменты ВСА, ЗМА без </a:t>
            </a:r>
            <a:r>
              <a:rPr lang="ru-RU" sz="1600" b="1" i="1" dirty="0" err="1" smtClean="0"/>
              <a:t>стенитических</a:t>
            </a:r>
            <a:r>
              <a:rPr lang="ru-RU" sz="1600" b="1" i="1" dirty="0" smtClean="0"/>
              <a:t> изменений.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13745</TotalTime>
  <Words>217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789</cp:revision>
  <dcterms:created xsi:type="dcterms:W3CDTF">2007-06-09T07:57:56Z</dcterms:created>
  <dcterms:modified xsi:type="dcterms:W3CDTF">2014-06-22T10:19:33Z</dcterms:modified>
</cp:coreProperties>
</file>