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  новокаин 0.5%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-</a:t>
            </a:r>
            <a:r>
              <a:rPr lang="en-US" sz="1600" dirty="0" smtClean="0">
                <a:latin typeface="Times New Roman" pitchFamily="18" charset="0"/>
              </a:rPr>
              <a:t> 5</a:t>
            </a:r>
            <a:r>
              <a:rPr lang="ru-RU" sz="1600" dirty="0" smtClean="0">
                <a:latin typeface="Times New Roman" pitchFamily="18" charset="0"/>
              </a:rPr>
              <a:t>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radialis</a:t>
                      </a:r>
                      <a:endParaRPr kumimoji="0" lang="ru-RU" sz="12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en-US" sz="1600" dirty="0" smtClean="0">
                <a:latin typeface="Times New Roman" pitchFamily="18" charset="0"/>
              </a:rPr>
              <a:t>x</a:t>
            </a:r>
            <a:r>
              <a:rPr lang="ru-RU" sz="1600" dirty="0" smtClean="0">
                <a:latin typeface="Times New Roman" pitchFamily="18" charset="0"/>
              </a:rPr>
              <a:t>     Ультравист 370 -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915</a:t>
            </a:r>
            <a:r>
              <a:rPr lang="ru-RU" sz="1400" dirty="0" smtClean="0">
                <a:latin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</a:rPr>
              <a:t>08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11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en-US" sz="1400" dirty="0" smtClean="0">
                <a:latin typeface="Times New Roman" pitchFamily="18" charset="0"/>
              </a:rPr>
              <a:t>00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</a:t>
            </a:r>
            <a:r>
              <a:rPr lang="en-US" sz="1400" dirty="0" smtClean="0"/>
              <a:t>JL 4.0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Медведев Ю.А.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12.06.1960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7264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428596"/>
            <a:ext cx="6456362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 smtClean="0"/>
              <a:t>1.     </a:t>
            </a:r>
            <a:r>
              <a:rPr lang="ru-RU" sz="1400" dirty="0"/>
              <a:t>Динамический контроль места пункции. </a:t>
            </a:r>
            <a:r>
              <a:rPr lang="ru-RU" sz="1400" dirty="0" smtClean="0"/>
              <a:t>Повязку на луче снять </a:t>
            </a:r>
            <a:r>
              <a:rPr lang="ru-RU" sz="1400" dirty="0" smtClean="0"/>
              <a:t>ч</a:t>
            </a:r>
            <a:r>
              <a:rPr lang="ru-RU" sz="1400" dirty="0" smtClean="0"/>
              <a:t>ерез сутки.</a:t>
            </a:r>
            <a:endParaRPr lang="ru-RU" sz="1400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en-US" sz="1400" u="sng" dirty="0" smtClean="0"/>
              <a:t>Anamnesis vitae</a:t>
            </a:r>
            <a:r>
              <a:rPr lang="ru-RU" sz="1400" dirty="0" smtClean="0"/>
              <a:t>: Операция АББШ по поводу синдрома </a:t>
            </a:r>
            <a:r>
              <a:rPr lang="ru-RU" sz="1400" dirty="0" err="1" smtClean="0"/>
              <a:t>Лериша</a:t>
            </a:r>
            <a:r>
              <a:rPr lang="ru-RU" sz="1400" dirty="0" smtClean="0"/>
              <a:t> от 11.2013г. Принято решение выполнить пункцию через радиальный доступ.</a:t>
            </a:r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выше луковицы правой ВСА не более 45%. Позвоночная артерия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с учетом анатомии дуги выполнить селективную катетеризацию левой подключичной артерии имеющимися  катетерами через лучевой доступ не представляет возможным. </a:t>
            </a:r>
          </a:p>
          <a:p>
            <a:pPr marL="342900" indent="-342900" algn="just"/>
            <a:r>
              <a:rPr lang="ru-RU" sz="1600" b="1" i="1" dirty="0" smtClean="0"/>
              <a:t>      Определяется стеноз ОСА 20%. Неровность контура в зоне луковицы ВСА.  На динамической съемке  при целенаправленной полуселективной катетеризации левой ОСА с большей вероятностью левая позвоночная артерия без значимых гемодинамических стенотических изменений.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592932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13746</TotalTime>
  <Words>290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786</cp:revision>
  <dcterms:created xsi:type="dcterms:W3CDTF">2007-06-09T07:57:56Z</dcterms:created>
  <dcterms:modified xsi:type="dcterms:W3CDTF">2014-06-22T10:12:08Z</dcterms:modified>
</cp:coreProperties>
</file>