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/>
              <a:t>Ангиография БЦА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</a:endParaRPr>
          </a:p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новокаин0.5</a:t>
            </a:r>
            <a:r>
              <a:rPr lang="ru-RU" sz="1600" dirty="0">
                <a:latin typeface="Times New Roman" pitchFamily="18" charset="0"/>
              </a:rPr>
              <a:t>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Омнипак</a:t>
            </a:r>
            <a:r>
              <a:rPr lang="ru-RU" sz="1600" dirty="0" smtClean="0">
                <a:latin typeface="Times New Roman" pitchFamily="18" charset="0"/>
              </a:rPr>
              <a:t> 300 </a:t>
            </a:r>
            <a:r>
              <a:rPr lang="ru-RU" sz="1600" dirty="0" smtClean="0">
                <a:latin typeface="Times New Roman" pitchFamily="18" charset="0"/>
              </a:rPr>
              <a:t>– </a:t>
            </a:r>
            <a:r>
              <a:rPr lang="ru-RU" sz="1400" dirty="0" smtClean="0">
                <a:latin typeface="Times New Roman" pitchFamily="18" charset="0"/>
              </a:rPr>
              <a:t>100   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</a:t>
            </a:r>
            <a:r>
              <a:rPr lang="ru-RU" sz="1400" dirty="0" smtClean="0">
                <a:latin typeface="Times New Roman" pitchFamily="18" charset="0"/>
              </a:rPr>
              <a:t>                          </a:t>
            </a:r>
            <a:r>
              <a:rPr lang="ru-RU" sz="1400" dirty="0" smtClean="0">
                <a:latin typeface="Times New Roman" pitchFamily="18" charset="0"/>
              </a:rPr>
              <a:t>159,32 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02:48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4,0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Бричева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27</a:t>
            </a:r>
            <a:r>
              <a:rPr lang="ru-RU" sz="1400" b="1" dirty="0" smtClean="0">
                <a:latin typeface="Times New Roman" pitchFamily="18" charset="0"/>
              </a:rPr>
              <a:t>.06.2014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Стадник</a:t>
            </a:r>
            <a:r>
              <a:rPr lang="ru-RU" sz="1400" b="1" dirty="0" smtClean="0">
                <a:latin typeface="Times New Roman" pitchFamily="18" charset="0"/>
              </a:rPr>
              <a:t> Е.М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26.06.1945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7489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955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 smtClean="0"/>
              <a:t>1.     </a:t>
            </a:r>
            <a:r>
              <a:rPr lang="ru-RU" sz="1400" dirty="0"/>
              <a:t>Динамический контроль места пункции.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400" dirty="0" smtClean="0"/>
              <a:t>Выполнить ангиографию через бедренный доступ не представляет возможным (см. снимок)</a:t>
            </a:r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Справа</a:t>
            </a:r>
            <a:r>
              <a:rPr lang="ru-RU" sz="1600" b="1" i="1" dirty="0"/>
              <a:t>: </a:t>
            </a:r>
            <a:r>
              <a:rPr lang="ru-RU" sz="1600" b="1" i="1" dirty="0" smtClean="0"/>
              <a:t>Стеноз </a:t>
            </a:r>
            <a:r>
              <a:rPr lang="ru-RU" sz="1600" b="1" i="1" dirty="0" smtClean="0"/>
              <a:t>луковицы ВСА не более </a:t>
            </a:r>
            <a:r>
              <a:rPr lang="ru-RU" sz="1600" b="1" i="1" dirty="0" smtClean="0"/>
              <a:t>20</a:t>
            </a:r>
            <a:r>
              <a:rPr lang="ru-RU" sz="1600" b="1" i="1" dirty="0" smtClean="0"/>
              <a:t>%. </a:t>
            </a:r>
            <a:r>
              <a:rPr lang="ru-RU" sz="1600" b="1" i="1" dirty="0" smtClean="0"/>
              <a:t>Койлинг  </a:t>
            </a:r>
            <a:r>
              <a:rPr lang="en-US" sz="1600" b="1" i="1" dirty="0" smtClean="0"/>
              <a:t>v2 </a:t>
            </a:r>
            <a:r>
              <a:rPr lang="ru-RU" sz="1600" b="1" i="1" dirty="0" smtClean="0"/>
              <a:t>правой позвоночной артерии, без стенотических изменений. Подключичная артерия без стенотических изменений.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Слева: </a:t>
            </a:r>
            <a:r>
              <a:rPr lang="ru-RU" sz="1600" b="1" i="1" dirty="0" smtClean="0"/>
              <a:t>множественные извитости левой позвоночной артерии на протяжении всего </a:t>
            </a:r>
            <a:r>
              <a:rPr lang="en-US" sz="1600" b="1" i="1" dirty="0" smtClean="0"/>
              <a:t>v2 </a:t>
            </a:r>
            <a:r>
              <a:rPr lang="ru-RU" sz="1600" b="1" i="1" dirty="0" smtClean="0"/>
              <a:t>сегмента, без стенотических изменений. Девиация под прямым углом ВСА выше бифуркации ОСА. Стеноз Луковицы ВСА не более 40%. Левая подключичная артерия без стенотических изменений. </a:t>
            </a:r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endParaRPr lang="ru-RU" sz="1400" dirty="0" smtClean="0"/>
          </a:p>
          <a:p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err="1" smtClean="0"/>
              <a:t>Врач</a:t>
            </a:r>
            <a:r>
              <a:rPr lang="ru-RU" sz="1400" dirty="0" err="1"/>
              <a:t>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13762</TotalTime>
  <Words>259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790</cp:revision>
  <dcterms:created xsi:type="dcterms:W3CDTF">2007-06-09T07:57:56Z</dcterms:created>
  <dcterms:modified xsi:type="dcterms:W3CDTF">2014-06-27T10:52:11Z</dcterms:modified>
</cp:coreProperties>
</file>