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/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Омнипак</a:t>
            </a:r>
            <a:r>
              <a:rPr lang="ru-RU" sz="1600" dirty="0" smtClean="0">
                <a:latin typeface="Times New Roman" pitchFamily="18" charset="0"/>
              </a:rPr>
              <a:t> 300 – </a:t>
            </a:r>
            <a:r>
              <a:rPr lang="ru-RU" sz="1400" dirty="0" smtClean="0">
                <a:latin typeface="Times New Roman" pitchFamily="18" charset="0"/>
              </a:rPr>
              <a:t>100   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</a:t>
            </a:r>
            <a:r>
              <a:rPr lang="ru-RU" sz="1400" dirty="0" smtClean="0">
                <a:latin typeface="Times New Roman" pitchFamily="18" charset="0"/>
              </a:rPr>
              <a:t>                          567,42 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04:24 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         Щербаков </a:t>
            </a:r>
            <a:r>
              <a:rPr lang="ru-RU" sz="1400" b="1" dirty="0" smtClean="0">
                <a:latin typeface="Times New Roman" pitchFamily="18" charset="0"/>
              </a:rPr>
              <a:t>А.С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                                     </a:t>
            </a:r>
            <a:r>
              <a:rPr lang="ru-RU" sz="1400" b="1" dirty="0" err="1" smtClean="0">
                <a:latin typeface="Times New Roman" pitchFamily="18" charset="0"/>
              </a:rPr>
              <a:t>Багин</a:t>
            </a:r>
            <a:r>
              <a:rPr lang="ru-RU" sz="1400" b="1" dirty="0" smtClean="0">
                <a:latin typeface="Times New Roman" pitchFamily="18" charset="0"/>
              </a:rPr>
              <a:t> С.А.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Молотков </a:t>
            </a:r>
            <a:r>
              <a:rPr lang="ru-RU" sz="1400" b="1" dirty="0" smtClean="0">
                <a:latin typeface="Times New Roman" pitchFamily="18" charset="0"/>
              </a:rPr>
              <a:t>А.В.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28.06.2014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Дмитричева</a:t>
            </a:r>
            <a:r>
              <a:rPr lang="ru-RU" sz="1400" b="1" dirty="0" smtClean="0">
                <a:latin typeface="Times New Roman" pitchFamily="18" charset="0"/>
              </a:rPr>
              <a:t> Л.В.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28.10.1952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7532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 smtClean="0"/>
              <a:t>1.     </a:t>
            </a:r>
            <a:r>
              <a:rPr lang="ru-RU" sz="1400" dirty="0"/>
              <a:t>Динамический контроль места пункции.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400" dirty="0" smtClean="0"/>
              <a:t>Выполнить ангиографию через бедренный доступ не представляет возможным (см. снимок)</a:t>
            </a:r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Выраженная </a:t>
            </a:r>
            <a:r>
              <a:rPr lang="en-US" sz="1600" b="1" i="1" dirty="0" smtClean="0"/>
              <a:t>S-</a:t>
            </a:r>
            <a:r>
              <a:rPr lang="ru-RU" sz="1600" b="1" i="1" dirty="0" smtClean="0"/>
              <a:t>образная  деформация проксимально	</a:t>
            </a:r>
            <a:r>
              <a:rPr lang="ru-RU" sz="1600" b="1" i="1" dirty="0" err="1" smtClean="0"/>
              <a:t>й</a:t>
            </a:r>
            <a:r>
              <a:rPr lang="ru-RU" sz="1600" b="1" i="1" dirty="0" smtClean="0"/>
              <a:t> порции ВСА со септальным стенозами до 50%. Стеноз устья НСА 90%. Стеноз луковицы ВСА 85%. Позвоночная артерия без стенотических изменений.</a:t>
            </a:r>
          </a:p>
          <a:p>
            <a:pPr marL="342900" indent="-342900" algn="just"/>
            <a:r>
              <a:rPr lang="ru-RU" sz="1600" b="1" i="1" dirty="0" smtClean="0"/>
              <a:t>Слева: Койлинг проксимальной порции ВСА. Стеноз луковицы ВСА 60%. Стеноз устья позвоночной артерии до 55%. Стеноз </a:t>
            </a:r>
            <a:r>
              <a:rPr lang="en-US" sz="1600" b="1" i="1" dirty="0" smtClean="0"/>
              <a:t>I c</a:t>
            </a:r>
            <a:r>
              <a:rPr lang="ru-RU" sz="1600" b="1" i="1" dirty="0" smtClean="0"/>
              <a:t>. Подключичной артерии 45%.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Врач</a:t>
            </a:r>
            <a:r>
              <a:rPr lang="ru-RU" sz="1400" dirty="0" err="1"/>
              <a:t>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13770</TotalTime>
  <Words>205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793</cp:revision>
  <dcterms:created xsi:type="dcterms:W3CDTF">2007-06-09T07:57:56Z</dcterms:created>
  <dcterms:modified xsi:type="dcterms:W3CDTF">2014-06-28T13:10:22Z</dcterms:modified>
</cp:coreProperties>
</file>