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новокаин 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Омнипак</a:t>
            </a:r>
            <a:r>
              <a:rPr lang="ru-RU" sz="1600" dirty="0" smtClean="0">
                <a:latin typeface="Times New Roman" pitchFamily="18" charset="0"/>
              </a:rPr>
              <a:t>         300- </a:t>
            </a:r>
            <a:r>
              <a:rPr lang="ru-RU" sz="1400" dirty="0" smtClean="0">
                <a:latin typeface="Times New Roman" pitchFamily="18" charset="0"/>
              </a:rPr>
              <a:t>2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2387</a:t>
            </a:r>
            <a:r>
              <a:rPr lang="ru-RU" sz="1400" dirty="0" smtClean="0">
                <a:latin typeface="Times New Roman" pitchFamily="18" charset="0"/>
              </a:rPr>
              <a:t>,14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19:48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ru-RU" sz="1400" dirty="0" smtClean="0">
                <a:latin typeface="Times New Roman" pitchFamily="18" charset="0"/>
              </a:rPr>
              <a:t>,0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</a:t>
            </a:r>
            <a:r>
              <a:rPr lang="ru-RU" sz="1400" dirty="0" smtClean="0"/>
              <a:t>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Севринова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28.06.2014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Каменяка</a:t>
            </a:r>
            <a:r>
              <a:rPr lang="ru-RU" sz="1400" b="1" dirty="0" smtClean="0">
                <a:latin typeface="Times New Roman" pitchFamily="18" charset="0"/>
              </a:rPr>
              <a:t> Н.А.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18.05.1955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7509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Из-за извитости подвздошных артерий, анатомических особенностей дуги аорты и её магистральных ветвей сложная и длительная катетеризация правой ОСА, левой позвоночной артерии; левую ОСА удалось катетеризировать полуселективно. </a:t>
            </a:r>
          </a:p>
          <a:p>
            <a:pPr marL="342900" indent="-342900" algn="just"/>
            <a:r>
              <a:rPr lang="ru-RU" sz="1600" b="1" i="1" dirty="0" smtClean="0"/>
              <a:t>На церебральных ангиограммах и </a:t>
            </a:r>
            <a:r>
              <a:rPr lang="en-US" sz="1600" b="1" i="1" dirty="0" smtClean="0"/>
              <a:t>R-DSA  </a:t>
            </a:r>
            <a:r>
              <a:rPr lang="ru-RU" sz="1600" b="1" i="1" dirty="0" smtClean="0"/>
              <a:t>определяется крупная фузиформная аневризма на протяжении всей основной артерии с переходом на </a:t>
            </a:r>
            <a:r>
              <a:rPr lang="ru-RU" sz="1600" b="1" i="1" dirty="0" err="1" smtClean="0"/>
              <a:t>интрадуральный</a:t>
            </a:r>
            <a:r>
              <a:rPr lang="ru-RU" sz="1600" b="1" i="1" dirty="0" smtClean="0"/>
              <a:t> сегмент (</a:t>
            </a:r>
            <a:r>
              <a:rPr lang="en-US" sz="1600" b="1" i="1" dirty="0" smtClean="0"/>
              <a:t>v4</a:t>
            </a:r>
            <a:r>
              <a:rPr lang="ru-RU" sz="1600" b="1" i="1" dirty="0" smtClean="0"/>
              <a:t>)</a:t>
            </a:r>
            <a:r>
              <a:rPr lang="ru-RU" sz="1600" b="1" i="1" dirty="0" smtClean="0"/>
              <a:t> </a:t>
            </a:r>
            <a:r>
              <a:rPr lang="ru-RU" sz="1600" b="1" i="1" dirty="0" smtClean="0"/>
              <a:t>левой позвоночной артерии с максимальным диаметром  данной аневризмы 9.0 мм.      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err="1" smtClean="0"/>
              <a:t>Эндоваскулярное</a:t>
            </a:r>
            <a:r>
              <a:rPr lang="ru-RU" sz="1600" b="1" i="1" dirty="0" smtClean="0"/>
              <a:t> лечение данной аневризмы невозможно.  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13770</TotalTime>
  <Words>265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795</cp:revision>
  <dcterms:created xsi:type="dcterms:W3CDTF">2007-06-09T07:57:56Z</dcterms:created>
  <dcterms:modified xsi:type="dcterms:W3CDTF">2014-06-28T14:35:34Z</dcterms:modified>
</cp:coreProperties>
</file>