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     454,62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     02:48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4,0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Севринова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01</a:t>
            </a:r>
            <a:r>
              <a:rPr lang="ru-RU" sz="1400" b="1" dirty="0" smtClean="0">
                <a:latin typeface="Times New Roman" pitchFamily="18" charset="0"/>
              </a:rPr>
              <a:t>.07.2014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Полякова Т.П.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26.06.1971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7683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</a:t>
            </a:r>
            <a:r>
              <a:rPr lang="ru-RU" sz="1600" b="1" i="1" dirty="0" smtClean="0"/>
              <a:t>ангиограмм </a:t>
            </a:r>
            <a:r>
              <a:rPr lang="ru-RU" sz="1600" b="1" i="1" smtClean="0"/>
              <a:t>в сравнении от ЦАГ от 01.06.11г </a:t>
            </a:r>
            <a:r>
              <a:rPr lang="ru-RU" sz="1600" b="1" i="1" dirty="0" smtClean="0"/>
              <a:t>аневризм и АВМ не обнаружено. Правые и левые ПМА, СМА, </a:t>
            </a:r>
            <a:r>
              <a:rPr lang="ru-RU" sz="1600" b="1" i="1" dirty="0" err="1" smtClean="0"/>
              <a:t>интракраниальные</a:t>
            </a:r>
            <a:r>
              <a:rPr lang="ru-RU" sz="1600" b="1" i="1" dirty="0" smtClean="0"/>
              <a:t> сегменты ВСА, ЗМА без </a:t>
            </a:r>
            <a:r>
              <a:rPr lang="ru-RU" sz="1600" b="1" i="1" dirty="0" err="1" smtClean="0"/>
              <a:t>стенитических</a:t>
            </a:r>
            <a:r>
              <a:rPr lang="ru-RU" sz="1600" b="1" i="1" dirty="0" smtClean="0"/>
              <a:t> изменений</a:t>
            </a:r>
            <a:r>
              <a:rPr lang="ru-RU" sz="1600" b="1" i="1" dirty="0" smtClean="0"/>
              <a:t>.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Результат ЦАГ от 01.06.11 предоставлен.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13774</TotalTime>
  <Words>232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796</cp:revision>
  <dcterms:created xsi:type="dcterms:W3CDTF">2007-06-09T07:57:56Z</dcterms:created>
  <dcterms:modified xsi:type="dcterms:W3CDTF">2014-07-02T13:22:17Z</dcterms:modified>
</cp:coreProperties>
</file>