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Юнигексол 350    </a:t>
            </a:r>
            <a:r>
              <a:rPr lang="ru-RU" sz="1600" dirty="0" smtClean="0">
                <a:latin typeface="Times New Roman" pitchFamily="18" charset="0"/>
              </a:rPr>
              <a:t>3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1603</a:t>
            </a:r>
            <a:r>
              <a:rPr lang="ru-RU" sz="1400" dirty="0" smtClean="0">
                <a:latin typeface="Times New Roman" pitchFamily="18" charset="0"/>
              </a:rPr>
              <a:t>,59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19</a:t>
            </a:r>
            <a:r>
              <a:rPr lang="ru-RU" sz="1400" dirty="0" smtClean="0">
                <a:latin typeface="Times New Roman" pitchFamily="18" charset="0"/>
              </a:rPr>
              <a:t>:48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</a:t>
            </a:r>
            <a:r>
              <a:rPr lang="ru-RU" sz="1400" dirty="0" smtClean="0">
                <a:latin typeface="Times New Roman" pitchFamily="18" charset="0"/>
              </a:rPr>
              <a:t>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Тимошенко Н.С.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Капралова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06.07.2014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Байбородова</a:t>
            </a:r>
            <a:r>
              <a:rPr lang="ru-RU" sz="1400" b="1" dirty="0" smtClean="0">
                <a:latin typeface="Times New Roman" pitchFamily="18" charset="0"/>
              </a:rPr>
              <a:t> Л.В.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25.03.1952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№ </a:t>
            </a:r>
            <a:r>
              <a:rPr lang="ru-RU" sz="1400" b="1" dirty="0" smtClean="0">
                <a:latin typeface="Times New Roman" pitchFamily="18" charset="0"/>
              </a:rPr>
              <a:t>7662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15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i="1" u="sng" dirty="0" smtClean="0"/>
              <a:t>Динамический </a:t>
            </a:r>
            <a:r>
              <a:rPr lang="ru-RU" sz="1400" i="1" u="sng" dirty="0"/>
              <a:t>контроль места пункции. </a:t>
            </a:r>
            <a:r>
              <a:rPr lang="ru-RU" sz="1400" i="1" u="sng" dirty="0" smtClean="0"/>
              <a:t>Повязку снять через сутки.</a:t>
            </a:r>
            <a:endParaRPr lang="ru-RU" sz="1400" i="1" u="sng" dirty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церебральных </a:t>
            </a:r>
            <a:r>
              <a:rPr lang="ru-RU" sz="1600" b="1" i="1" dirty="0" smtClean="0"/>
              <a:t>ангиограмм и </a:t>
            </a:r>
            <a:r>
              <a:rPr lang="ru-RU" sz="1600" b="1" i="1" dirty="0" smtClean="0"/>
              <a:t>ротационной </a:t>
            </a:r>
            <a:r>
              <a:rPr lang="en-US" sz="1600" b="1" i="1" dirty="0" smtClean="0"/>
              <a:t>R-DSA </a:t>
            </a:r>
            <a:r>
              <a:rPr lang="ru-RU" sz="1600" b="1" i="1" dirty="0" smtClean="0"/>
              <a:t>определяется мешотчатая аневризма посткоммуникантного сегмента – </a:t>
            </a:r>
            <a:r>
              <a:rPr lang="en-US" sz="1600" b="1" i="1" dirty="0" smtClean="0"/>
              <a:t>A2 </a:t>
            </a:r>
            <a:r>
              <a:rPr lang="ru-RU" sz="1600" b="1" i="1" dirty="0" smtClean="0"/>
              <a:t> левой передней мозговой артерии размерами 9х7 мм с шейкой 1,7 мм. Правые </a:t>
            </a:r>
            <a:r>
              <a:rPr lang="ru-RU" sz="1600" b="1" i="1" dirty="0" smtClean="0"/>
              <a:t>и левые ПМА, СМА</a:t>
            </a:r>
            <a:r>
              <a:rPr lang="ru-RU" sz="1600" b="1" i="1" dirty="0" smtClean="0"/>
              <a:t>, </a:t>
            </a:r>
            <a:r>
              <a:rPr lang="ru-RU" sz="1600" b="1" i="1" dirty="0" err="1" smtClean="0"/>
              <a:t>интракраниальные</a:t>
            </a:r>
            <a:r>
              <a:rPr lang="ru-RU" sz="1600" b="1" i="1" dirty="0" smtClean="0"/>
              <a:t> </a:t>
            </a:r>
            <a:r>
              <a:rPr lang="ru-RU" sz="1600" b="1" i="1" dirty="0" smtClean="0"/>
              <a:t>сегменты ВСА, ЗМА без </a:t>
            </a:r>
            <a:r>
              <a:rPr lang="ru-RU" sz="1600" b="1" i="1" dirty="0" smtClean="0"/>
              <a:t>стенотических </a:t>
            </a:r>
            <a:r>
              <a:rPr lang="ru-RU" sz="1600" b="1" i="1" dirty="0" smtClean="0"/>
              <a:t>изменений</a:t>
            </a:r>
            <a:r>
              <a:rPr lang="ru-RU" sz="1600" b="1" i="1" dirty="0" smtClean="0"/>
              <a:t>.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Из-за сложной анатомии магистральный артерий дуги аорты  и анатомической особенности мешотчатой аневризмы </a:t>
            </a:r>
            <a:r>
              <a:rPr lang="en-US" sz="1600" b="1" i="1" dirty="0" smtClean="0"/>
              <a:t> </a:t>
            </a:r>
            <a:r>
              <a:rPr lang="ru-RU" sz="1600" b="1" i="1" dirty="0" smtClean="0"/>
              <a:t>сегмента </a:t>
            </a:r>
            <a:r>
              <a:rPr lang="en-US" sz="1600" b="1" i="1" dirty="0" smtClean="0"/>
              <a:t>A2</a:t>
            </a:r>
            <a:r>
              <a:rPr lang="ru-RU" sz="1600" b="1" i="1" dirty="0" smtClean="0"/>
              <a:t> </a:t>
            </a:r>
            <a:r>
              <a:rPr lang="en-US" sz="1600" b="1" i="1" dirty="0" smtClean="0"/>
              <a:t>sin ACA </a:t>
            </a:r>
            <a:r>
              <a:rPr lang="ru-RU" sz="1600" b="1" i="1" dirty="0" smtClean="0"/>
              <a:t> рекомендовано лечение аневризмы в условиях  ФЦ.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13788</TotalTime>
  <Words>263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799</cp:revision>
  <dcterms:created xsi:type="dcterms:W3CDTF">2007-06-09T07:57:56Z</dcterms:created>
  <dcterms:modified xsi:type="dcterms:W3CDTF">2014-07-06T11:20:54Z</dcterms:modified>
</cp:coreProperties>
</file>