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</a:t>
            </a:r>
            <a:r>
              <a:rPr lang="ru-RU" sz="1600" dirty="0" smtClean="0">
                <a:latin typeface="Times New Roman" pitchFamily="18" charset="0"/>
              </a:rPr>
              <a:t> 350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743</a:t>
            </a:r>
            <a:r>
              <a:rPr lang="ru-RU" sz="1400" dirty="0" smtClean="0">
                <a:latin typeface="Times New Roman" pitchFamily="18" charset="0"/>
              </a:rPr>
              <a:t>,80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03:48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Тимошенко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Федорова Т.Б.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23.06.1958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7879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</a:t>
            </a:r>
            <a:r>
              <a:rPr lang="ru-RU" sz="1600" b="1" i="1" dirty="0" smtClean="0"/>
              <a:t>ангиограмм и </a:t>
            </a:r>
            <a:r>
              <a:rPr lang="ru-RU" sz="1600" b="1" i="1" dirty="0" smtClean="0"/>
              <a:t>ротационной </a:t>
            </a:r>
            <a:r>
              <a:rPr lang="en-US" sz="1600" b="1" i="1" dirty="0" smtClean="0"/>
              <a:t>R-DSA </a:t>
            </a:r>
            <a:r>
              <a:rPr lang="ru-RU" sz="1600" b="1" i="1" dirty="0" smtClean="0"/>
              <a:t>аневризм и АВМ не определяется. Правые </a:t>
            </a:r>
            <a:r>
              <a:rPr lang="ru-RU" sz="1600" b="1" i="1" dirty="0" smtClean="0"/>
              <a:t>и левые ПМА, СМА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интракраниальные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сегменты ВСА, ЗМА без </a:t>
            </a:r>
            <a:r>
              <a:rPr lang="ru-RU" sz="1600" b="1" i="1" dirty="0" smtClean="0"/>
              <a:t>стенотических </a:t>
            </a:r>
            <a:r>
              <a:rPr lang="ru-RU" sz="1600" b="1" i="1" dirty="0" smtClean="0"/>
              <a:t>изменений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r>
              <a:rPr lang="ru-RU" sz="1600" b="1" i="1" dirty="0" smtClean="0"/>
              <a:t>На  задней стенке кавернозного сегмента  левой ВСА определяется эктазия устья одной из ветвей сегмента </a:t>
            </a:r>
            <a:r>
              <a:rPr lang="ru-RU" sz="1600" b="1" i="1" smtClean="0"/>
              <a:t>С4 размерами 1,8х1,4 мм.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13803</TotalTime>
  <Words>243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802</cp:revision>
  <dcterms:created xsi:type="dcterms:W3CDTF">2007-06-09T07:57:56Z</dcterms:created>
  <dcterms:modified xsi:type="dcterms:W3CDTF">2014-07-06T11:36:13Z</dcterms:modified>
</cp:coreProperties>
</file>