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</a:t>
            </a:r>
            <a:r>
              <a:rPr lang="ru-RU" sz="1600" b="1" u="sng" dirty="0" smtClean="0"/>
              <a:t>ангиография</a:t>
            </a:r>
          </a:p>
          <a:p>
            <a:pPr algn="ctr" eaLnBrk="0" hangingPunct="0"/>
            <a:r>
              <a:rPr lang="ru-RU" sz="1600" b="1" u="sng" dirty="0" err="1" smtClean="0">
                <a:latin typeface="Times New Roman" pitchFamily="18" charset="0"/>
              </a:rPr>
              <a:t>Аниография</a:t>
            </a:r>
            <a:r>
              <a:rPr lang="ru-RU" sz="1600" b="1" u="sng" dirty="0" smtClean="0">
                <a:latin typeface="Times New Roman" pitchFamily="18" charset="0"/>
              </a:rPr>
              <a:t> магистральных артерий дуги аорты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Сканлюкс 370 - 1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564</a:t>
            </a:r>
            <a:r>
              <a:rPr lang="ru-RU" sz="1400" dirty="0" smtClean="0">
                <a:latin typeface="Times New Roman" pitchFamily="18" charset="0"/>
              </a:rPr>
              <a:t>,94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04:12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85852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</a:t>
            </a:r>
            <a:r>
              <a:rPr lang="ru-RU" sz="1400" b="1" dirty="0" smtClean="0">
                <a:latin typeface="Times New Roman" pitchFamily="18" charset="0"/>
              </a:rPr>
              <a:t>.07.2014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Пикулин И.В.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23.09.1947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8180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</a:t>
            </a:r>
            <a:r>
              <a:rPr lang="ru-RU" sz="1400" dirty="0" smtClean="0"/>
              <a:t>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ангиограмм </a:t>
            </a:r>
            <a:r>
              <a:rPr lang="ru-RU" sz="1600" b="1" i="1" dirty="0" smtClean="0"/>
              <a:t>аневризм </a:t>
            </a:r>
            <a:r>
              <a:rPr lang="ru-RU" sz="1600" b="1" i="1" dirty="0" smtClean="0"/>
              <a:t>и АВМ не </a:t>
            </a:r>
            <a:r>
              <a:rPr lang="ru-RU" sz="1600" b="1" i="1" dirty="0" smtClean="0"/>
              <a:t>определяются</a:t>
            </a:r>
            <a:r>
              <a:rPr lang="ru-RU" sz="1600" b="1" i="1" dirty="0" smtClean="0"/>
              <a:t>. Правые и левые ПМА, СМА, </a:t>
            </a:r>
            <a:r>
              <a:rPr lang="ru-RU" sz="1600" b="1" i="1" dirty="0" err="1" smtClean="0"/>
              <a:t>интракраниальный</a:t>
            </a:r>
            <a:r>
              <a:rPr lang="ru-RU" sz="1600" b="1" i="1" dirty="0" smtClean="0"/>
              <a:t> сегмент правой ВСА без </a:t>
            </a:r>
            <a:r>
              <a:rPr lang="ru-RU" sz="1600" b="1" i="1" dirty="0" smtClean="0"/>
              <a:t>стенотических изменений</a:t>
            </a:r>
            <a:r>
              <a:rPr lang="ru-RU" sz="1600" b="1" i="1" dirty="0" smtClean="0"/>
              <a:t>. Граница клиноидного и кавернозного сегмента  </a:t>
            </a:r>
            <a:r>
              <a:rPr lang="ru-RU" sz="1600" b="1" i="1" dirty="0" smtClean="0"/>
              <a:t>левой ВСА </a:t>
            </a:r>
            <a:r>
              <a:rPr lang="ru-RU" sz="1600" b="1" i="1" dirty="0" smtClean="0"/>
              <a:t>деформирована со септальным стенозом не более 50%. </a:t>
            </a:r>
            <a:r>
              <a:rPr lang="ru-RU" sz="1600" b="1" i="1" dirty="0" smtClean="0"/>
              <a:t>При пережатии левой ОСА притока контраста через бассейн правой ВСА в левый не определяется.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Устье правой позвоночной артерии, бифуркации правой и </a:t>
            </a:r>
            <a:r>
              <a:rPr lang="ru-RU" sz="1600" b="1" i="1" dirty="0" smtClean="0"/>
              <a:t>левой ОСА без стенотических изменений. Стеноз устья левой позвоночной артерии 30%.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13814</TotalTime>
  <Words>277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805</cp:revision>
  <dcterms:created xsi:type="dcterms:W3CDTF">2007-06-09T07:57:56Z</dcterms:created>
  <dcterms:modified xsi:type="dcterms:W3CDTF">2014-07-13T10:04:48Z</dcterms:modified>
</cp:coreProperties>
</file>