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err="1" smtClean="0">
                <a:latin typeface="Times New Roman" pitchFamily="18" charset="0"/>
              </a:rPr>
              <a:t>Аниография</a:t>
            </a:r>
            <a:r>
              <a:rPr lang="ru-RU" sz="1600" b="1" u="sng" dirty="0" smtClean="0">
                <a:latin typeface="Times New Roman" pitchFamily="18" charset="0"/>
              </a:rPr>
              <a:t> магистральных артерий дуги аорты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radialis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Сканлюкс 370 -    2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1637,26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15:00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i="1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</a:t>
            </a:r>
            <a:r>
              <a:rPr lang="ru-RU" sz="1400" dirty="0" err="1" smtClean="0">
                <a:latin typeface="Times New Roman" pitchFamily="18" charset="0"/>
              </a:rPr>
              <a:t>х</a:t>
            </a:r>
            <a:r>
              <a:rPr lang="ru-RU" sz="1400" dirty="0" smtClean="0">
                <a:latin typeface="Times New Roman" pitchFamily="18" charset="0"/>
              </a:rPr>
              <a:t>      </a:t>
            </a:r>
            <a:r>
              <a:rPr lang="ru-RU" sz="1400" dirty="0" err="1" smtClean="0">
                <a:latin typeface="Times New Roman" pitchFamily="18" charset="0"/>
              </a:rPr>
              <a:t>Лев.ОСА</a:t>
            </a:r>
            <a:r>
              <a:rPr lang="ru-RU" sz="1400" dirty="0" smtClean="0">
                <a:latin typeface="Times New Roman" pitchFamily="18" charset="0"/>
              </a:rPr>
              <a:t>             </a:t>
            </a:r>
            <a:r>
              <a:rPr lang="ru-RU" sz="1400" dirty="0" err="1" smtClean="0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71604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Молотков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Капралова Е.А.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285852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13</a:t>
            </a:r>
            <a:r>
              <a:rPr lang="ru-RU" sz="1400" b="1" dirty="0" smtClean="0">
                <a:latin typeface="Times New Roman" pitchFamily="18" charset="0"/>
              </a:rPr>
              <a:t>.07.2014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Шилова А.С.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02.07.1942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№ </a:t>
            </a:r>
            <a:r>
              <a:rPr lang="ru-RU" sz="1400" b="1" dirty="0" smtClean="0">
                <a:latin typeface="Times New Roman" pitchFamily="18" charset="0"/>
              </a:rPr>
              <a:t>8184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</a:t>
            </a:r>
            <a:r>
              <a:rPr lang="ru-RU" sz="1400" dirty="0" smtClean="0"/>
              <a:t>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i="1" u="sng" dirty="0" smtClean="0"/>
              <a:t>Динамический </a:t>
            </a:r>
            <a:r>
              <a:rPr lang="ru-RU" sz="1400" i="1" u="sng" dirty="0"/>
              <a:t>контроль </a:t>
            </a:r>
            <a:r>
              <a:rPr lang="ru-RU" sz="1400" i="1" u="sng" dirty="0" smtClean="0"/>
              <a:t>мест </a:t>
            </a:r>
            <a:r>
              <a:rPr lang="ru-RU" sz="1400" i="1" u="sng" dirty="0"/>
              <a:t>пункции. </a:t>
            </a:r>
            <a:r>
              <a:rPr lang="ru-RU" sz="1400" i="1" u="sng" dirty="0" smtClean="0"/>
              <a:t>Повязки </a:t>
            </a:r>
            <a:r>
              <a:rPr lang="ru-RU" sz="1400" i="1" u="sng" dirty="0" smtClean="0"/>
              <a:t>снять через сутки.</a:t>
            </a:r>
            <a:endParaRPr lang="ru-RU" sz="1400" i="1" u="sng" dirty="0"/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Из – за выраженной извитости подвздошных артерии диагностический катетер удалось довести только до нисходящего отдела аорты, диагностика через бедренный доступ не возможна. Принято решение выполнить ангиографи</a:t>
            </a:r>
            <a:r>
              <a:rPr lang="ru-RU" sz="1600" b="1" i="1" dirty="0" smtClean="0"/>
              <a:t>ю через лучевой доступ. </a:t>
            </a:r>
          </a:p>
          <a:p>
            <a:pPr marL="342900" indent="-342900" algn="just"/>
            <a:r>
              <a:rPr lang="ru-RU" sz="1600" b="1" i="1" dirty="0" smtClean="0"/>
              <a:t>С учётом крайне выраженной извитости БЦА диагностический проводник не удалось провести до дуги аорты. Выполнена только диагностика правой ОСА:  состояние после </a:t>
            </a:r>
            <a:r>
              <a:rPr lang="ru-RU" sz="1600" b="1" i="1" dirty="0" err="1" smtClean="0"/>
              <a:t>эверсионной</a:t>
            </a:r>
            <a:r>
              <a:rPr lang="ru-RU" sz="1600" b="1" i="1" dirty="0" smtClean="0"/>
              <a:t> каротидной эндартерэктомии правой ВСА от 26.04.2013 г. Значимых гемодинамических стенотических изменений не определяются.    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13825</TotalTime>
  <Words>271</Words>
  <Application>Microsoft Office PowerPoint</Application>
  <PresentationFormat>Экран (4:3)</PresentationFormat>
  <Paragraphs>77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809</cp:revision>
  <dcterms:created xsi:type="dcterms:W3CDTF">2007-06-09T07:57:56Z</dcterms:created>
  <dcterms:modified xsi:type="dcterms:W3CDTF">2014-07-13T10:16:41Z</dcterms:modified>
</cp:coreProperties>
</file>