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Церебральная ангиография</a:t>
            </a:r>
          </a:p>
          <a:p>
            <a:pPr algn="ctr" eaLnBrk="0" hangingPunct="0"/>
            <a:r>
              <a:rPr lang="ru-RU" sz="1600" b="1" u="sng" dirty="0" err="1" smtClean="0">
                <a:latin typeface="Times New Roman" pitchFamily="18" charset="0"/>
              </a:rPr>
              <a:t>Аниография</a:t>
            </a:r>
            <a:r>
              <a:rPr lang="ru-RU" sz="1600" b="1" u="sng" dirty="0" smtClean="0">
                <a:latin typeface="Times New Roman" pitchFamily="18" charset="0"/>
              </a:rPr>
              <a:t> магистральных артерий дуги аорты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Сканлюкс 370 - </a:t>
            </a:r>
            <a:r>
              <a:rPr lang="ru-RU" sz="1600" dirty="0" smtClean="0">
                <a:latin typeface="Times New Roman" pitchFamily="18" charset="0"/>
              </a:rPr>
              <a:t>20</a:t>
            </a:r>
            <a:r>
              <a:rPr lang="ru-RU" sz="1400" dirty="0" smtClean="0">
                <a:latin typeface="Times New Roman" pitchFamily="18" charset="0"/>
              </a:rPr>
              <a:t>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651,45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08</a:t>
            </a:r>
            <a:r>
              <a:rPr lang="ru-RU" sz="1400" dirty="0" smtClean="0">
                <a:latin typeface="Times New Roman" pitchFamily="18" charset="0"/>
              </a:rPr>
              <a:t>:12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6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</a:t>
            </a:r>
            <a:r>
              <a:rPr lang="ru-RU" sz="1400" dirty="0" smtClean="0">
                <a:latin typeface="Times New Roman" pitchFamily="18" charset="0"/>
              </a:rPr>
              <a:t>,5     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571604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Мешалкина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Шабалин В.А.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Плоскова С.Ю.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285852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17</a:t>
            </a:r>
            <a:r>
              <a:rPr lang="ru-RU" sz="1400" b="1" dirty="0" smtClean="0">
                <a:latin typeface="Times New Roman" pitchFamily="18" charset="0"/>
              </a:rPr>
              <a:t>.07.2014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Никонов  Н.А.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24.11.1951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 № </a:t>
            </a:r>
            <a:r>
              <a:rPr lang="ru-RU" sz="1400" b="1" dirty="0" smtClean="0">
                <a:latin typeface="Times New Roman" pitchFamily="18" charset="0"/>
              </a:rPr>
              <a:t>8347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10 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i="1" u="sng" dirty="0" smtClean="0"/>
              <a:t>Динамический </a:t>
            </a:r>
            <a:r>
              <a:rPr lang="ru-RU" sz="1400" i="1" u="sng" dirty="0"/>
              <a:t>контроль места пункции. </a:t>
            </a:r>
            <a:r>
              <a:rPr lang="ru-RU" sz="1400" i="1" u="sng" dirty="0" smtClean="0"/>
              <a:t>Повязку снять через сутки.</a:t>
            </a:r>
            <a:endParaRPr lang="ru-RU" sz="1400" i="1" u="sng" dirty="0"/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На серии церебральных ангиограмм </a:t>
            </a:r>
            <a:r>
              <a:rPr lang="ru-RU" sz="1600" b="1" i="1" dirty="0" smtClean="0"/>
              <a:t>аневризм </a:t>
            </a:r>
            <a:r>
              <a:rPr lang="ru-RU" sz="1600" b="1" i="1" dirty="0" smtClean="0"/>
              <a:t>и АВМ не определяются</a:t>
            </a:r>
            <a:r>
              <a:rPr lang="ru-RU" sz="1600" b="1" i="1" dirty="0" smtClean="0"/>
              <a:t>. Определяется неровность контуров интракраниальных сегментов правой и левой ВСА.  </a:t>
            </a:r>
            <a:r>
              <a:rPr lang="ru-RU" sz="1600" b="1" i="1" dirty="0" smtClean="0"/>
              <a:t>Правые и левые ПМА, </a:t>
            </a:r>
            <a:r>
              <a:rPr lang="ru-RU" sz="1600" b="1" i="1" dirty="0" smtClean="0"/>
              <a:t>СМА без стенотических изменений</a:t>
            </a:r>
            <a:r>
              <a:rPr lang="ru-RU" sz="1600" b="1" i="1" dirty="0" smtClean="0"/>
              <a:t>.  Определяется  ток контраста из системы правой ПМА через ПСА в систему левой ПМА. 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Стеноз луковицы правой ВСА не более 30%. Критический стеноз выше луковицы левой ВСА 90%.                        </a:t>
            </a:r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Технически возможно выполнить стентирование левой ВСА .           </a:t>
            </a:r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13829</TotalTime>
  <Words>267</Words>
  <Application>Microsoft Office PowerPoint</Application>
  <PresentationFormat>Экран (4:3)</PresentationFormat>
  <Paragraphs>79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807</cp:revision>
  <dcterms:created xsi:type="dcterms:W3CDTF">2007-06-09T07:57:56Z</dcterms:created>
  <dcterms:modified xsi:type="dcterms:W3CDTF">2014-07-17T08:51:05Z</dcterms:modified>
</cp:coreProperties>
</file>