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r>
              <a:rPr lang="ru-RU" sz="1600" b="1" u="sng" dirty="0" err="1" smtClean="0">
                <a:latin typeface="Times New Roman" pitchFamily="18" charset="0"/>
              </a:rPr>
              <a:t>Аниография</a:t>
            </a:r>
            <a:r>
              <a:rPr lang="ru-RU" sz="1600" b="1" u="sng" dirty="0" smtClean="0">
                <a:latin typeface="Times New Roman" pitchFamily="18" charset="0"/>
              </a:rPr>
              <a:t> магистральных артерий дуги аорты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Сканлюкс 370 - </a:t>
            </a:r>
            <a:r>
              <a:rPr lang="ru-RU" sz="1600" dirty="0" smtClean="0">
                <a:latin typeface="Times New Roman" pitchFamily="18" charset="0"/>
              </a:rPr>
              <a:t>10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437,16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06:12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85852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21</a:t>
            </a:r>
            <a:r>
              <a:rPr lang="ru-RU" sz="1400" b="1" dirty="0" smtClean="0">
                <a:latin typeface="Times New Roman" pitchFamily="18" charset="0"/>
              </a:rPr>
              <a:t>.07.2014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Доброхотова</a:t>
            </a:r>
            <a:r>
              <a:rPr lang="ru-RU" sz="1400" b="1" dirty="0" smtClean="0">
                <a:latin typeface="Times New Roman" pitchFamily="18" charset="0"/>
              </a:rPr>
              <a:t> Г.А.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19.10.1941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8498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</a:t>
            </a:r>
            <a:r>
              <a:rPr lang="ru-RU" sz="1600" b="1" i="1" dirty="0" smtClean="0"/>
              <a:t>серии ангиограмм </a:t>
            </a:r>
            <a:r>
              <a:rPr lang="ru-RU" sz="1600" b="1" i="1" dirty="0" smtClean="0"/>
              <a:t>аневризм и АВМ не определяются. </a:t>
            </a:r>
            <a:r>
              <a:rPr lang="ru-RU" sz="1600" b="1" i="1" dirty="0" smtClean="0"/>
              <a:t>Отмечается стеноз сегмента </a:t>
            </a:r>
            <a:r>
              <a:rPr lang="en-US" sz="1600" b="1" i="1" dirty="0" smtClean="0"/>
              <a:t>C1</a:t>
            </a:r>
            <a:r>
              <a:rPr lang="ru-RU" sz="1600" b="1" i="1" dirty="0" smtClean="0"/>
              <a:t>б (</a:t>
            </a:r>
            <a:r>
              <a:rPr lang="ru-RU" sz="1600" b="1" i="1" dirty="0" err="1" smtClean="0"/>
              <a:t>коммуникантный</a:t>
            </a:r>
            <a:r>
              <a:rPr lang="ru-RU" sz="1600" b="1" i="1" dirty="0" smtClean="0"/>
              <a:t>)  левой ВСА 45%. </a:t>
            </a:r>
            <a:r>
              <a:rPr lang="ru-RU" sz="1600" b="1" i="1" dirty="0" smtClean="0"/>
              <a:t>Правые </a:t>
            </a:r>
            <a:r>
              <a:rPr lang="ru-RU" sz="1600" b="1" i="1" dirty="0" smtClean="0"/>
              <a:t>и левые ПМА, </a:t>
            </a:r>
            <a:r>
              <a:rPr lang="ru-RU" sz="1600" b="1" i="1" dirty="0" smtClean="0"/>
              <a:t>СМА, интракраниальные сегменты правой и остальных интракраниальных сегментов левой ВСА </a:t>
            </a:r>
            <a:r>
              <a:rPr lang="ru-RU" sz="1600" b="1" i="1" dirty="0" smtClean="0"/>
              <a:t>без стенотических изменений. 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Правая и левая ОСА, экстракраниальные отделы ВСА без стенотических изменений. </a:t>
            </a:r>
          </a:p>
          <a:p>
            <a:pPr marL="342900" indent="-342900" algn="just"/>
            <a:r>
              <a:rPr lang="ru-RU" sz="1600" b="1" i="1" dirty="0" smtClean="0"/>
              <a:t>Определяется септальный стеноз </a:t>
            </a:r>
            <a:r>
              <a:rPr lang="en-US" sz="1600" b="1" i="1" dirty="0" smtClean="0"/>
              <a:t>v1 </a:t>
            </a:r>
            <a:r>
              <a:rPr lang="ru-RU" sz="1600" b="1" i="1" dirty="0" smtClean="0"/>
              <a:t>левой ПА не более 50%. Ангиографические признаки умеренной деформаций сегментов </a:t>
            </a:r>
            <a:r>
              <a:rPr lang="en-US" sz="1600" b="1" i="1" dirty="0" smtClean="0"/>
              <a:t>v1 </a:t>
            </a:r>
            <a:r>
              <a:rPr lang="ru-RU" sz="1600" b="1" i="1" dirty="0" smtClean="0"/>
              <a:t>правой и левой ПА; умеренно-выраженные деформации проксимальных отделов правой и левой ВСА.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357694" y="592932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13843</TotalTime>
  <Words>284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810</cp:revision>
  <dcterms:created xsi:type="dcterms:W3CDTF">2007-06-09T07:57:56Z</dcterms:created>
  <dcterms:modified xsi:type="dcterms:W3CDTF">2014-07-21T08:48:24Z</dcterms:modified>
</cp:coreProperties>
</file>