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err="1" smtClean="0">
                <a:latin typeface="Times New Roman" pitchFamily="18" charset="0"/>
              </a:rPr>
              <a:t>Аниография</a:t>
            </a:r>
            <a:r>
              <a:rPr lang="ru-RU" sz="1600" b="1" u="sng" dirty="0" smtClean="0">
                <a:latin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</a:rPr>
              <a:t>магистральных артерий дуги аорты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Сканлюкс 370 - 10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en-US" sz="1400" dirty="0" smtClean="0">
                <a:latin typeface="Times New Roman" pitchFamily="18" charset="0"/>
              </a:rPr>
              <a:t>443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</a:rPr>
              <a:t>61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</a:rPr>
              <a:t>42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</a:t>
            </a:r>
            <a:r>
              <a:rPr lang="en-US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</a:rPr>
              <a:t>Шатунова</a:t>
            </a:r>
            <a:r>
              <a:rPr lang="ru-RU" sz="1400" b="1" dirty="0" smtClean="0">
                <a:latin typeface="Times New Roman" pitchFamily="18" charset="0"/>
              </a:rPr>
              <a:t> А.И.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27.07.2014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Голяков С.П.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10.02.1956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8780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Определяется стеноз луковицы ВСА не более 40% с ровной поверхностью, гладкими краями. </a:t>
            </a:r>
          </a:p>
          <a:p>
            <a:pPr marL="342900" indent="-342900" algn="just"/>
            <a:r>
              <a:rPr lang="ru-RU" sz="1600" b="1" i="1" dirty="0" smtClean="0"/>
              <a:t>Слева: нестабильный стеноз луковицы ВСА 55% 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Устье правой ПА без значимых стенотических изменений. Левая позвоночная артерия не контрастируется.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Технически возможно эндоваскулярное хирургическое вмешательство на левой сонной артерии.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357694" y="592932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13853</TotalTime>
  <Words>250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812</cp:revision>
  <dcterms:created xsi:type="dcterms:W3CDTF">2007-06-09T07:57:56Z</dcterms:created>
  <dcterms:modified xsi:type="dcterms:W3CDTF">2014-07-27T08:40:26Z</dcterms:modified>
</cp:coreProperties>
</file>