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-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350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743,80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03:48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Тимошенко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Бричева И.В.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02.08.2014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Межнев</a:t>
            </a:r>
            <a:r>
              <a:rPr lang="ru-RU" sz="1400" b="1" dirty="0" smtClean="0">
                <a:latin typeface="Times New Roman" pitchFamily="18" charset="0"/>
              </a:rPr>
              <a:t> В.Ю.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19.10.1949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9073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15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Место пункции ушито аппаратом</a:t>
            </a:r>
            <a:r>
              <a:rPr lang="ru-RU" sz="1400" dirty="0" smtClean="0"/>
              <a:t> </a:t>
            </a:r>
            <a:r>
              <a:rPr lang="en-US" sz="1400" dirty="0" err="1" smtClean="0"/>
              <a:t>Angio</a:t>
            </a:r>
            <a:r>
              <a:rPr lang="ru-RU" sz="1400" dirty="0" smtClean="0"/>
              <a:t>-</a:t>
            </a:r>
            <a:r>
              <a:rPr lang="en-US" sz="1400" dirty="0" smtClean="0"/>
              <a:t>Seal 6F</a:t>
            </a:r>
            <a:r>
              <a:rPr lang="ru-RU" sz="1400" dirty="0" smtClean="0"/>
              <a:t>. Повязку можно снять утром 03.08.14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церебральных ангиограмм определяется большая аневризма </a:t>
            </a:r>
            <a:r>
              <a:rPr lang="en-US" sz="1600" b="1" i="1" dirty="0" err="1" smtClean="0"/>
              <a:t>AcomA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размерами 15,5 на </a:t>
            </a:r>
            <a:r>
              <a:rPr lang="ru-RU" sz="1600" b="1" i="1" dirty="0" smtClean="0"/>
              <a:t>11,0-13,5 </a:t>
            </a:r>
            <a:r>
              <a:rPr lang="ru-RU" sz="1600" b="1" i="1" dirty="0" smtClean="0"/>
              <a:t>мм с шейкой 2,2 мм. Правые и левые ПМА, СМА, интракраниальные сегменты ВСА без стенотических изменений.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Совместно с зав.отд. Карчевского Д.В</a:t>
            </a:r>
            <a:r>
              <a:rPr lang="ru-RU" sz="1600" b="1" i="1" dirty="0" smtClean="0"/>
              <a:t>. с </a:t>
            </a:r>
            <a:r>
              <a:rPr lang="ru-RU" sz="1600" b="1" i="1" dirty="0" smtClean="0"/>
              <a:t>учетом размеров данной аневризмы эндоваскулярная тактика оперативного лечения – эмболизация  3</a:t>
            </a:r>
            <a:r>
              <a:rPr lang="en-US" sz="1600" b="1" i="1" dirty="0" smtClean="0"/>
              <a:t>D – </a:t>
            </a:r>
            <a:r>
              <a:rPr lang="ru-RU" sz="1600" b="1" i="1" dirty="0" smtClean="0"/>
              <a:t>микроспиралями  </a:t>
            </a:r>
            <a:r>
              <a:rPr lang="ru-RU" sz="1600" b="1" i="1" dirty="0" smtClean="0"/>
              <a:t>технически не выполнима. 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13830</TotalTime>
  <Words>257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807</cp:revision>
  <dcterms:created xsi:type="dcterms:W3CDTF">2007-06-09T07:57:56Z</dcterms:created>
  <dcterms:modified xsi:type="dcterms:W3CDTF">2014-08-02T13:17:50Z</dcterms:modified>
</cp:coreProperties>
</file>