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err="1" smtClean="0">
                <a:latin typeface="Times New Roman" pitchFamily="18" charset="0"/>
              </a:rPr>
              <a:t>Аниография</a:t>
            </a:r>
            <a:r>
              <a:rPr lang="ru-RU" sz="1600" b="1" u="sng" dirty="0" smtClean="0">
                <a:latin typeface="Times New Roman" pitchFamily="18" charset="0"/>
              </a:rPr>
              <a:t> магистральных артерий дуги </a:t>
            </a:r>
            <a:r>
              <a:rPr lang="ru-RU" sz="1600" b="1" u="sng" dirty="0" smtClean="0">
                <a:latin typeface="Times New Roman" pitchFamily="18" charset="0"/>
              </a:rPr>
              <a:t>аорты. 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Ангиография почечных артерий.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Оптирей 350 </a:t>
            </a:r>
            <a:r>
              <a:rPr lang="ru-RU" sz="1600" dirty="0" smtClean="0">
                <a:latin typeface="Times New Roman" pitchFamily="18" charset="0"/>
              </a:rPr>
              <a:t>- 10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107,58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ru-RU" sz="1400" dirty="0" smtClean="0">
                <a:latin typeface="Times New Roman" pitchFamily="18" charset="0"/>
              </a:rPr>
              <a:t>3</a:t>
            </a:r>
            <a:r>
              <a:rPr lang="ru-RU" sz="1400" dirty="0" smtClean="0">
                <a:latin typeface="Times New Roman" pitchFamily="18" charset="0"/>
              </a:rPr>
              <a:t>:</a:t>
            </a:r>
            <a:r>
              <a:rPr lang="ru-RU" sz="1400" dirty="0" smtClean="0">
                <a:latin typeface="Times New Roman" pitchFamily="18" charset="0"/>
              </a:rPr>
              <a:t>36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 мин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286248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MP1  </a:t>
            </a:r>
            <a:r>
              <a:rPr lang="ru-RU" sz="1400" dirty="0" smtClean="0">
                <a:latin typeface="Times New Roman" pitchFamily="18" charset="0"/>
              </a:rPr>
              <a:t>     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</a:t>
            </a:r>
            <a:r>
              <a:rPr lang="ru-RU" sz="1400" dirty="0" err="1" smtClean="0">
                <a:latin typeface="Times New Roman" pitchFamily="18" charset="0"/>
              </a:rPr>
              <a:t>Артирии</a:t>
            </a:r>
            <a:r>
              <a:rPr lang="ru-RU" sz="1400" dirty="0" smtClean="0">
                <a:latin typeface="Times New Roman" pitchFamily="18" charset="0"/>
              </a:rPr>
              <a:t> почек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>
                <a:latin typeface="Times New Roman" pitchFamily="18" charset="0"/>
              </a:rPr>
              <a:t>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71604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Тимошенко Н.С.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Молотков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Бричева И.В.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285852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02</a:t>
            </a:r>
            <a:r>
              <a:rPr lang="ru-RU" sz="1400" b="1" dirty="0" smtClean="0">
                <a:latin typeface="Times New Roman" pitchFamily="18" charset="0"/>
              </a:rPr>
              <a:t>.08.2014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Посоюзная</a:t>
            </a:r>
            <a:r>
              <a:rPr lang="ru-RU" sz="1400" b="1" dirty="0" smtClean="0">
                <a:latin typeface="Times New Roman" pitchFamily="18" charset="0"/>
              </a:rPr>
              <a:t> М.А.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26.09.1967	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21 № </a:t>
            </a:r>
            <a:r>
              <a:rPr lang="ru-RU" sz="1400" b="1" dirty="0" smtClean="0">
                <a:latin typeface="Times New Roman" pitchFamily="18" charset="0"/>
              </a:rPr>
              <a:t>9083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10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i="1" u="sng" dirty="0" smtClean="0"/>
              <a:t>Динамический </a:t>
            </a:r>
            <a:r>
              <a:rPr lang="ru-RU" sz="1400" i="1" u="sng" dirty="0"/>
              <a:t>контроль места пункции. </a:t>
            </a:r>
            <a:r>
              <a:rPr lang="ru-RU" sz="1400" i="1" u="sng" dirty="0" smtClean="0"/>
              <a:t>Повязку снять через сутки.</a:t>
            </a:r>
            <a:endParaRPr lang="ru-RU" sz="1400" i="1" u="sng" dirty="0"/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Правая ОСА, ВСА, правая ПА, правая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 без стенотических изменений. </a:t>
            </a:r>
            <a:r>
              <a:rPr lang="ru-RU" sz="1600" b="1" i="1" dirty="0" smtClean="0"/>
              <a:t>Определяется хроническая тотальная окклюзия левой ВСА от устья. Левая ОСА, ПА, левая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 без стенотических изменений.</a:t>
            </a:r>
          </a:p>
          <a:p>
            <a:pPr marL="342900" indent="-342900" algn="just"/>
            <a:r>
              <a:rPr lang="ru-RU" sz="1600" b="1" i="1" dirty="0" smtClean="0"/>
              <a:t>Почечная артерия </a:t>
            </a:r>
            <a:r>
              <a:rPr lang="ru-RU" sz="1600" b="1" i="1" dirty="0" smtClean="0"/>
              <a:t>левой</a:t>
            </a:r>
            <a:r>
              <a:rPr lang="ru-RU" sz="1600" b="1" i="1" dirty="0" smtClean="0"/>
              <a:t> почки без стенотических изменений. Определяется стеноз  90% почечной артерии правой почки.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Технически возможно эндоваскулярное хирургическое вмешательство на </a:t>
            </a:r>
            <a:r>
              <a:rPr lang="ru-RU" sz="1600" b="1" i="1" dirty="0" smtClean="0"/>
              <a:t> </a:t>
            </a:r>
            <a:r>
              <a:rPr lang="ru-RU" sz="1600" b="1" i="1" dirty="0" smtClean="0"/>
              <a:t>почечной артерии правой почки</a:t>
            </a:r>
            <a:r>
              <a:rPr lang="ru-RU" sz="1600" b="1" i="1" dirty="0" smtClean="0"/>
              <a:t>.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357694" y="5929322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13864</TotalTime>
  <Words>259</Words>
  <Application>Microsoft Office PowerPoint</Application>
  <PresentationFormat>Экран (4:3)</PresentationFormat>
  <Paragraphs>79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815</cp:revision>
  <dcterms:created xsi:type="dcterms:W3CDTF">2007-06-09T07:57:56Z</dcterms:created>
  <dcterms:modified xsi:type="dcterms:W3CDTF">2014-08-02T13:34:27Z</dcterms:modified>
</cp:coreProperties>
</file>