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Сканлюкс 350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373,10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5:00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ЛеонтьеваТ.А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Цветкова А.Е.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Скорнякова О.И.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07.07.1942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9110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</a:t>
            </a:r>
            <a:r>
              <a:rPr lang="ru-RU" sz="1400" dirty="0" smtClean="0"/>
              <a:t>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05.08. </a:t>
            </a:r>
            <a:endParaRPr lang="ru-RU" sz="1400" dirty="0" smtClean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</a:t>
            </a:r>
            <a:r>
              <a:rPr lang="ru-RU" sz="1600" b="1" i="1" dirty="0" smtClean="0"/>
              <a:t>ангиограмм определяется (% стенозов-</a:t>
            </a:r>
            <a:r>
              <a:rPr lang="en-US" sz="1600" b="1" i="1" dirty="0" smtClean="0"/>
              <a:t>S)</a:t>
            </a:r>
            <a:r>
              <a:rPr lang="ru-RU" sz="1600" b="1" i="1" dirty="0" smtClean="0"/>
              <a:t>:</a:t>
            </a:r>
          </a:p>
          <a:p>
            <a:pPr marL="342900" indent="-342900" algn="just"/>
            <a:r>
              <a:rPr lang="ru-RU" sz="1600" b="1" i="1" dirty="0" smtClean="0"/>
              <a:t>      Стеноз луковицы правой ВСА </a:t>
            </a:r>
            <a:r>
              <a:rPr lang="ru-RU" sz="1600" b="1" i="1" dirty="0" smtClean="0"/>
              <a:t>не более 50%. Правые и </a:t>
            </a:r>
            <a:r>
              <a:rPr lang="ru-RU" sz="1600" b="1" i="1" dirty="0" smtClean="0"/>
              <a:t>левые ПМА</a:t>
            </a:r>
            <a:r>
              <a:rPr lang="ru-RU" sz="1600" b="1" i="1" dirty="0" smtClean="0"/>
              <a:t>, СМА, интракраниальные сегменты правой и </a:t>
            </a:r>
            <a:r>
              <a:rPr lang="ru-RU" sz="1600" b="1" i="1" dirty="0" smtClean="0"/>
              <a:t>левой </a:t>
            </a:r>
            <a:r>
              <a:rPr lang="ru-RU" sz="1600" b="1" i="1" dirty="0" smtClean="0"/>
              <a:t>ВСА без стенотических изменений</a:t>
            </a:r>
            <a:r>
              <a:rPr lang="ru-RU" sz="1600" b="1" i="1" dirty="0" smtClean="0"/>
              <a:t>. ОСА, левая ВСА, правые и левые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также без стенотических изменений. </a:t>
            </a:r>
          </a:p>
          <a:p>
            <a:pPr marL="342900" indent="-342900" algn="just"/>
            <a:r>
              <a:rPr lang="ru-RU" sz="1600" b="1" i="1" dirty="0" smtClean="0"/>
              <a:t>Аневризмы, АВМ не выявлены.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260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813</cp:revision>
  <dcterms:created xsi:type="dcterms:W3CDTF">2007-06-09T07:57:56Z</dcterms:created>
  <dcterms:modified xsi:type="dcterms:W3CDTF">2014-08-04T09:40:39Z</dcterms:modified>
</cp:coreProperties>
</file>