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147,27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03:24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мин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ЛеонтьеваТ.А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Блохина И.С.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Калякина Н.Д.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11.06.1954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9295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12 ч </a:t>
            </a:r>
            <a:r>
              <a:rPr lang="ru-RU" sz="1400" dirty="0" smtClean="0"/>
              <a:t>08.08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ru-RU" sz="1600" b="1" i="1" dirty="0" smtClean="0"/>
              <a:t>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проксимальной порции ВСА; ОСА, ВСА,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проксимальной порции ВСА; </a:t>
            </a:r>
            <a:r>
              <a:rPr lang="ru-RU" sz="1600" b="1" i="1" dirty="0" smtClean="0"/>
              <a:t>стеноз бифуркации ОСА не более 20%, </a:t>
            </a:r>
            <a:r>
              <a:rPr lang="ru-RU" sz="1600" b="1" i="1" dirty="0" smtClean="0"/>
              <a:t>ВСА,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13859</TotalTime>
  <Words>259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812</cp:revision>
  <dcterms:created xsi:type="dcterms:W3CDTF">2007-06-09T07:57:56Z</dcterms:created>
  <dcterms:modified xsi:type="dcterms:W3CDTF">2014-08-07T10:14:48Z</dcterms:modified>
</cp:coreProperties>
</file>