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en-US" sz="1400" dirty="0" smtClean="0">
                <a:latin typeface="Times New Roman" pitchFamily="18" charset="0"/>
              </a:rPr>
              <a:t>305</a:t>
            </a:r>
            <a:r>
              <a:rPr lang="ru-RU" sz="1400" dirty="0" smtClean="0">
                <a:latin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</a:rPr>
              <a:t>81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en-US" sz="1400" dirty="0" smtClean="0">
                <a:latin typeface="Times New Roman" pitchFamily="18" charset="0"/>
              </a:rPr>
              <a:t>03</a:t>
            </a:r>
            <a:r>
              <a:rPr lang="ru-RU" sz="1400" dirty="0" smtClean="0">
                <a:latin typeface="Times New Roman" pitchFamily="18" charset="0"/>
              </a:rPr>
              <a:t>:24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ЛеонтьеваТ.А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Блохина И.С.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Белоногова Н.П.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17.08.1966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9573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12 ч </a:t>
            </a:r>
            <a:r>
              <a:rPr lang="en-US" sz="1400" dirty="0" smtClean="0"/>
              <a:t>14</a:t>
            </a:r>
            <a:r>
              <a:rPr lang="ru-RU" sz="1400" dirty="0" smtClean="0"/>
              <a:t>.08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Справа: </a:t>
            </a:r>
            <a:r>
              <a:rPr lang="ru-RU" sz="1600" b="1" i="1" dirty="0" smtClean="0"/>
              <a:t>выраженная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проксимальной порции ВСА;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     ОСА</a:t>
            </a:r>
            <a:r>
              <a:rPr lang="ru-RU" sz="1600" b="1" i="1" dirty="0" smtClean="0"/>
              <a:t>, ВСА, 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</a:t>
            </a:r>
            <a:r>
              <a:rPr lang="ru-RU" sz="1600" b="1" i="1" dirty="0" smtClean="0"/>
              <a:t>. Умеренная надустьевая деформация  ПА.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умеренная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проксимальной порции ВСА;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</a:t>
            </a:r>
            <a:r>
              <a:rPr lang="ru-RU" sz="1600" b="1" i="1" dirty="0" smtClean="0"/>
              <a:t>     ОСА, </a:t>
            </a:r>
            <a:r>
              <a:rPr lang="ru-RU" sz="1600" b="1" i="1" dirty="0" smtClean="0"/>
              <a:t>ВСА</a:t>
            </a:r>
            <a:r>
              <a:rPr lang="ru-RU" sz="1600" b="1" i="1" dirty="0" smtClean="0"/>
              <a:t>, 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</a:t>
            </a:r>
            <a:r>
              <a:rPr lang="ru-RU" sz="1600" b="1" i="1" dirty="0" smtClean="0"/>
              <a:t>. Умеренная надустьевая деформация  ПА.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268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814</cp:revision>
  <dcterms:created xsi:type="dcterms:W3CDTF">2007-06-09T07:57:56Z</dcterms:created>
  <dcterms:modified xsi:type="dcterms:W3CDTF">2014-08-13T08:33:37Z</dcterms:modified>
</cp:coreProperties>
</file>