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599EEA8-8CE6-435D-95E7-27058062C9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EE3550-F476-44A9-8521-E312A733276D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50BE8-500F-4AD6-8878-78783E5EED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98A31-E479-4864-BFC2-81406B21B0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BBDB3-23A4-4B08-AF21-0303B5FEF8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9F814-C061-4FF9-89F9-D95CFB0E59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C4FF7-21EB-44E3-9803-BD55B9F153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D79EC-F7BD-4D1D-8A19-18492DA561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030DF-04F4-45F0-9971-FE50FC102A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DC8EA-7525-4E22-97A6-C6A379887C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98190-94CD-4292-B3A9-17577CCC1BD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FB99B-A808-41FB-A6E3-23A6B9DF12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84B0A-423F-4F8B-B09B-E809EFCE62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4286EAB-3918-47C2-B80F-DDF9DC0BFB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Отделение РХМДиЛ</a:t>
            </a:r>
          </a:p>
          <a:p>
            <a:pPr algn="ctr" eaLnBrk="0" hangingPunct="0"/>
            <a:r>
              <a:rPr lang="ru-RU" sz="1600" b="1" u="sng" dirty="0" smtClean="0"/>
              <a:t>Церебральная ангиография</a:t>
            </a:r>
            <a:endParaRPr lang="ru-RU" sz="1600" b="1" u="sng" dirty="0">
              <a:latin typeface="Times New Roman" pitchFamily="18" charset="0"/>
            </a:endParaRP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 dirty="0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 dirty="0">
                <a:latin typeface="Times New Roman" pitchFamily="18" charset="0"/>
              </a:rPr>
              <a:t>Под м/анестезией</a:t>
            </a:r>
            <a:r>
              <a:rPr lang="ru-RU" sz="1600" dirty="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smtClean="0">
                <a:latin typeface="Times New Roman" pitchFamily="18" charset="0"/>
              </a:rPr>
              <a:t>       новокаин </a:t>
            </a:r>
            <a:r>
              <a:rPr lang="ru-RU" sz="1600" dirty="0" smtClean="0">
                <a:latin typeface="Times New Roman" pitchFamily="18" charset="0"/>
              </a:rPr>
              <a:t>0.5%-10.0 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smtClean="0">
                <a:latin typeface="Times New Roman" pitchFamily="18" charset="0"/>
              </a:rPr>
              <a:t>       </a:t>
            </a:r>
            <a:r>
              <a:rPr lang="ru-RU" sz="1600" dirty="0" err="1" smtClean="0">
                <a:latin typeface="Times New Roman" pitchFamily="18" charset="0"/>
              </a:rPr>
              <a:t>лидокаин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Установлен </a:t>
            </a:r>
            <a:r>
              <a:rPr lang="ru-RU" sz="1400" b="1" dirty="0" err="1">
                <a:latin typeface="Times New Roman" pitchFamily="18" charset="0"/>
              </a:rPr>
              <a:t>интродьюсер</a:t>
            </a:r>
            <a:r>
              <a:rPr lang="ru-RU" sz="1400" dirty="0">
                <a:latin typeface="Times New Roman" pitchFamily="18" charset="0"/>
              </a:rPr>
              <a:t>: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        5</a:t>
            </a:r>
            <a:r>
              <a:rPr lang="en-US" sz="1400" dirty="0" smtClean="0">
                <a:latin typeface="Times New Roman" pitchFamily="18" charset="0"/>
              </a:rPr>
              <a:t>F                    </a:t>
            </a:r>
            <a:r>
              <a:rPr lang="ru-RU" sz="1400" dirty="0" smtClean="0">
                <a:latin typeface="Times New Roman" pitchFamily="18" charset="0"/>
              </a:rPr>
              <a:t>6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 smtClean="0">
                <a:latin typeface="Times New Roman" pitchFamily="18" charset="0"/>
              </a:rPr>
              <a:t>х</a:t>
            </a:r>
            <a:r>
              <a:rPr lang="ru-RU" sz="1600" dirty="0" smtClean="0">
                <a:latin typeface="Times New Roman" pitchFamily="18" charset="0"/>
              </a:rPr>
              <a:t>     Ультравист </a:t>
            </a:r>
            <a:r>
              <a:rPr lang="ru-RU" sz="1600" dirty="0" smtClean="0">
                <a:latin typeface="Times New Roman" pitchFamily="18" charset="0"/>
              </a:rPr>
              <a:t>370    </a:t>
            </a:r>
            <a:r>
              <a:rPr lang="ru-RU" sz="1600" dirty="0" smtClean="0">
                <a:latin typeface="Times New Roman" pitchFamily="18" charset="0"/>
              </a:rPr>
              <a:t>1</a:t>
            </a:r>
            <a:r>
              <a:rPr lang="ru-RU" sz="1400" dirty="0" smtClean="0">
                <a:latin typeface="Times New Roman" pitchFamily="18" charset="0"/>
              </a:rPr>
              <a:t>00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Доза                 </a:t>
            </a:r>
            <a:r>
              <a:rPr lang="ru-RU" sz="1400" dirty="0" smtClean="0">
                <a:latin typeface="Times New Roman" pitchFamily="18" charset="0"/>
              </a:rPr>
              <a:t>          </a:t>
            </a:r>
            <a:r>
              <a:rPr lang="ru-RU" sz="1400" dirty="0" smtClean="0">
                <a:latin typeface="Times New Roman" pitchFamily="18" charset="0"/>
              </a:rPr>
              <a:t>1087</a:t>
            </a:r>
            <a:r>
              <a:rPr lang="ru-RU" sz="1400" dirty="0" smtClean="0">
                <a:latin typeface="Times New Roman" pitchFamily="18" charset="0"/>
              </a:rPr>
              <a:t>,71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</a:rPr>
              <a:t>mGy</a:t>
            </a:r>
            <a:r>
              <a:rPr lang="ru-RU" sz="1400" dirty="0" smtClean="0">
                <a:latin typeface="Times New Roman" pitchFamily="18" charset="0"/>
              </a:rPr>
              <a:t>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Время              </a:t>
            </a:r>
            <a:r>
              <a:rPr lang="ru-RU" sz="1400" dirty="0" smtClean="0">
                <a:latin typeface="Times New Roman" pitchFamily="18" charset="0"/>
              </a:rPr>
              <a:t>          </a:t>
            </a:r>
            <a:r>
              <a:rPr lang="ru-RU" sz="1400" dirty="0" smtClean="0">
                <a:latin typeface="Times New Roman" pitchFamily="18" charset="0"/>
              </a:rPr>
              <a:t>04:48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мин.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7686"/>
            <a:ext cx="6858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>
                <a:latin typeface="Times New Roman" pitchFamily="18" charset="0"/>
              </a:rPr>
              <a:t>JR </a:t>
            </a:r>
            <a:r>
              <a:rPr lang="ru-RU" sz="1400" dirty="0" smtClean="0">
                <a:latin typeface="Times New Roman" pitchFamily="18" charset="0"/>
              </a:rPr>
              <a:t>3,5     </a:t>
            </a:r>
            <a:r>
              <a:rPr lang="ru-RU" sz="1400" dirty="0">
                <a:latin typeface="Times New Roman" pitchFamily="18" charset="0"/>
              </a:rPr>
              <a:t>6</a:t>
            </a:r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 smtClean="0">
              <a:latin typeface="Times New Roman" pitchFamily="18" charset="0"/>
            </a:endParaRPr>
          </a:p>
          <a:p>
            <a:r>
              <a:rPr lang="ru-RU" sz="1400" dirty="0" smtClean="0">
                <a:latin typeface="Times New Roman" pitchFamily="18" charset="0"/>
              </a:rPr>
              <a:t>                    </a:t>
            </a:r>
            <a:r>
              <a:rPr lang="en-US" sz="1400" dirty="0" smtClean="0">
                <a:latin typeface="Times New Roman" pitchFamily="18" charset="0"/>
              </a:rPr>
              <a:t>MPA1    </a:t>
            </a:r>
            <a:r>
              <a:rPr lang="ru-RU" sz="1400" dirty="0" smtClean="0">
                <a:latin typeface="Times New Roman" pitchFamily="18" charset="0"/>
              </a:rPr>
              <a:t>5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en-US" sz="1400" dirty="0" smtClean="0"/>
              <a:t> </a:t>
            </a:r>
            <a:r>
              <a:rPr lang="ru-RU" sz="1400" dirty="0" smtClean="0"/>
              <a:t>                 </a:t>
            </a:r>
            <a:r>
              <a:rPr lang="en-US" sz="1400" dirty="0" smtClean="0"/>
              <a:t>AR1 mod               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</a:t>
            </a:r>
            <a:r>
              <a:rPr lang="ru-RU" sz="1400" dirty="0" smtClean="0">
                <a:latin typeface="Times New Roman" pitchFamily="18" charset="0"/>
              </a:rPr>
              <a:t>        </a:t>
            </a:r>
            <a:r>
              <a:rPr lang="ru-RU" sz="1400" dirty="0">
                <a:latin typeface="Times New Roman" pitchFamily="18" charset="0"/>
              </a:rPr>
              <a:t>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71744" y="5500694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88" y="5643570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286388" y="5500694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786190" y="5500694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786190" y="5715008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  </a:t>
            </a:r>
            <a:r>
              <a:rPr lang="ru-RU" sz="1400" b="1" dirty="0" smtClean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</a:t>
            </a:r>
            <a:r>
              <a:rPr lang="ru-RU" sz="1400" b="1" dirty="0" smtClean="0">
                <a:latin typeface="Times New Roman" pitchFamily="18" charset="0"/>
              </a:rPr>
              <a:t>:   </a:t>
            </a:r>
            <a:r>
              <a:rPr lang="ru-RU" sz="1400" b="1" dirty="0" smtClean="0">
                <a:latin typeface="Times New Roman" pitchFamily="18" charset="0"/>
              </a:rPr>
              <a:t>Родионова С.М.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b="1" dirty="0" smtClean="0">
                <a:latin typeface="Times New Roman" pitchFamily="18" charset="0"/>
              </a:rPr>
              <a:t>Молотков А.В.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 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b="1" dirty="0" smtClean="0">
                <a:latin typeface="Times New Roman" pitchFamily="18" charset="0"/>
              </a:rPr>
              <a:t>Блохина И.С.</a:t>
            </a:r>
            <a:endParaRPr lang="ru-RU" sz="1400" b="1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143000"/>
            <a:ext cx="26431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13.08.2014 17:30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smtClean="0">
                <a:latin typeface="Times New Roman" pitchFamily="18" charset="0"/>
              </a:rPr>
              <a:t>Назаров А.М.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12.09.1948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 </a:t>
            </a:r>
            <a:r>
              <a:rPr lang="ru-RU" sz="1400" b="1" dirty="0" smtClean="0">
                <a:latin typeface="Times New Roman" pitchFamily="18" charset="0"/>
              </a:rPr>
              <a:t>7 № </a:t>
            </a:r>
            <a:r>
              <a:rPr lang="ru-RU" sz="1400" b="1" dirty="0" smtClean="0">
                <a:latin typeface="Times New Roman" pitchFamily="18" charset="0"/>
              </a:rPr>
              <a:t>9672</a:t>
            </a:r>
            <a:endParaRPr lang="ru-RU" sz="1400" b="1" dirty="0"/>
          </a:p>
        </p:txBody>
      </p:sp>
      <p:sp>
        <p:nvSpPr>
          <p:cNvPr id="34" name="Rectangle 45"/>
          <p:cNvSpPr>
            <a:spLocks noChangeArrowheads="1"/>
          </p:cNvSpPr>
          <p:nvPr/>
        </p:nvSpPr>
        <p:spPr bwMode="auto">
          <a:xfrm>
            <a:off x="3214686" y="4857752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33" name="Rectangle 136"/>
          <p:cNvSpPr>
            <a:spLocks noChangeArrowheads="1"/>
          </p:cNvSpPr>
          <p:nvPr/>
        </p:nvSpPr>
        <p:spPr bwMode="auto">
          <a:xfrm>
            <a:off x="2571744" y="5715008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456362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/>
              <a:t>Интродьюсер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</a:t>
            </a:r>
            <a:r>
              <a:rPr lang="ru-RU" sz="1400" dirty="0" smtClean="0"/>
              <a:t>15 мин.</a:t>
            </a:r>
            <a:endParaRPr lang="ru-RU" sz="1400" dirty="0"/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i="1" u="sng" dirty="0"/>
              <a:t>Рекомендации</a:t>
            </a:r>
            <a:r>
              <a:rPr lang="en-US" sz="1400" i="1" u="sng" dirty="0"/>
              <a:t>:</a:t>
            </a:r>
            <a:endParaRPr lang="ru-RU" sz="1400" i="1" u="sng" dirty="0"/>
          </a:p>
          <a:p>
            <a:pPr marL="342900" indent="-342900"/>
            <a:r>
              <a:rPr lang="ru-RU" sz="1400" dirty="0" smtClean="0"/>
              <a:t>Контроль места пункции. Повязку снять вечером 14.08.</a:t>
            </a:r>
            <a:endParaRPr lang="ru-RU" sz="1400" dirty="0" smtClean="0"/>
          </a:p>
          <a:p>
            <a:pPr marL="342900" indent="-342900"/>
            <a:endParaRPr lang="ru-RU" sz="1400" dirty="0" smtClean="0"/>
          </a:p>
          <a:p>
            <a:pPr marL="342900" indent="-342900"/>
            <a:r>
              <a:rPr lang="ru-RU" sz="1600" b="1" dirty="0" smtClean="0"/>
              <a:t>Заключение</a:t>
            </a:r>
            <a:r>
              <a:rPr lang="ru-RU" sz="1600" b="1" dirty="0"/>
              <a:t>:</a:t>
            </a:r>
          </a:p>
          <a:p>
            <a:pPr marL="342900" indent="-342900" algn="just"/>
            <a:r>
              <a:rPr lang="ru-RU" sz="1600" b="1" i="1" dirty="0" smtClean="0"/>
              <a:t>      На сериях </a:t>
            </a:r>
            <a:r>
              <a:rPr lang="ru-RU" sz="1600" b="1" i="1" dirty="0" smtClean="0"/>
              <a:t>церебральных ангиограмм </a:t>
            </a:r>
            <a:r>
              <a:rPr lang="ru-RU" sz="1600" b="1" i="1" dirty="0" smtClean="0"/>
              <a:t>убедительные  ангиографические данные  на наличие  аневризм не определяется. АВМ не выявлены.  </a:t>
            </a:r>
            <a:endParaRPr lang="ru-RU" sz="1600" b="1" i="1" dirty="0" smtClean="0"/>
          </a:p>
          <a:p>
            <a:pPr marL="342900" indent="-342900" algn="just"/>
            <a:endParaRPr lang="ru-RU" sz="1600" b="1" i="1" dirty="0" smtClean="0"/>
          </a:p>
          <a:p>
            <a:pPr marL="342900" indent="-342900" algn="just"/>
            <a:endParaRPr lang="ru-RU" sz="1600" b="1" i="1" dirty="0" smtClean="0"/>
          </a:p>
          <a:p>
            <a:pPr marL="342900" indent="-342900" algn="just"/>
            <a:endParaRPr lang="ru-RU" sz="1600" b="1" i="1" dirty="0" smtClean="0"/>
          </a:p>
          <a:p>
            <a:pPr marL="342900" indent="-342900" algn="just"/>
            <a:endParaRPr lang="ru-RU" sz="1600" b="1" i="1" dirty="0" smtClean="0"/>
          </a:p>
          <a:p>
            <a:pPr marL="342900" indent="-342900" algn="just"/>
            <a:endParaRPr lang="ru-RU" sz="1600" b="1" i="1" dirty="0" smtClean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286256" y="3857620"/>
            <a:ext cx="200025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 dirty="0"/>
          </a:p>
          <a:p>
            <a:r>
              <a:rPr lang="ru-RU" sz="1400" dirty="0" err="1"/>
              <a:t>Врач__________</a:t>
            </a:r>
            <a:r>
              <a:rPr lang="ru-RU" sz="1400" dirty="0"/>
              <a:t>:</a:t>
            </a:r>
          </a:p>
          <a:p>
            <a:endParaRPr lang="ru-RU" sz="1400" dirty="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13838</TotalTime>
  <Words>210</Words>
  <Application>Microsoft Office PowerPoint</Application>
  <PresentationFormat>Экран (4:3)</PresentationFormat>
  <Paragraphs>78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809</cp:revision>
  <dcterms:created xsi:type="dcterms:W3CDTF">2007-06-09T07:57:56Z</dcterms:created>
  <dcterms:modified xsi:type="dcterms:W3CDTF">2014-08-13T16:50:55Z</dcterms:modified>
</cp:coreProperties>
</file>