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Сканлюкс  </a:t>
            </a:r>
            <a:r>
              <a:rPr lang="ru-RU" sz="1600" dirty="0" smtClean="0">
                <a:latin typeface="Times New Roman" pitchFamily="18" charset="0"/>
              </a:rPr>
              <a:t>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488,65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06:36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MPA1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Цветкова А.Е.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16.08.2014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Посин</a:t>
            </a:r>
            <a:r>
              <a:rPr lang="ru-RU" sz="1400" b="1" dirty="0" smtClean="0">
                <a:latin typeface="Times New Roman" pitchFamily="18" charset="0"/>
              </a:rPr>
              <a:t> В.А.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09.03.1928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9746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</a:t>
            </a:r>
            <a:r>
              <a:rPr lang="ru-RU" sz="1400" dirty="0" smtClean="0"/>
              <a:t>утром  </a:t>
            </a:r>
            <a:r>
              <a:rPr lang="en-US" sz="1400" dirty="0" smtClean="0"/>
              <a:t>1</a:t>
            </a:r>
            <a:r>
              <a:rPr lang="ru-RU" sz="1400" dirty="0" smtClean="0"/>
              <a:t>7.08</a:t>
            </a:r>
            <a:r>
              <a:rPr lang="ru-RU" sz="1400" dirty="0" smtClean="0"/>
              <a:t>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 (% стенозов-</a:t>
            </a:r>
            <a:r>
              <a:rPr lang="en-US" sz="1600" b="1" i="1" dirty="0" smtClean="0"/>
              <a:t>S)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Справа: </a:t>
            </a:r>
            <a:r>
              <a:rPr lang="ru-RU" sz="1600" b="1" i="1" dirty="0" smtClean="0"/>
              <a:t>стенозы ОСА, луковицы ВСА не более 30%. Выраженная </a:t>
            </a:r>
            <a:r>
              <a:rPr lang="en-US" sz="1600" b="1" i="1" dirty="0" smtClean="0"/>
              <a:t> S - </a:t>
            </a:r>
            <a:r>
              <a:rPr lang="ru-RU" sz="1600" b="1" i="1" dirty="0" smtClean="0"/>
              <a:t>деформация проксимальной порции ВСА</a:t>
            </a:r>
            <a:r>
              <a:rPr lang="ru-RU" sz="1600" b="1" i="1" dirty="0" smtClean="0"/>
              <a:t>. Стеноз </a:t>
            </a:r>
            <a:r>
              <a:rPr lang="ru-RU" sz="1600" b="1" i="1" dirty="0" err="1" smtClean="0"/>
              <a:t>Пкл</a:t>
            </a:r>
            <a:r>
              <a:rPr lang="ru-RU" sz="1600" b="1" i="1" dirty="0" smtClean="0"/>
              <a:t>. А </a:t>
            </a:r>
            <a:r>
              <a:rPr lang="en-US" sz="1600" b="1" i="1" dirty="0" smtClean="0"/>
              <a:t>Is </a:t>
            </a:r>
            <a:r>
              <a:rPr lang="ru-RU" sz="1600" b="1" i="1" dirty="0" smtClean="0"/>
              <a:t>50%.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стеноз ВСА выше луковицы  35%, ОСА, ПА,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без стенотических изменений.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      </a:t>
            </a:r>
          </a:p>
          <a:p>
            <a:pPr marL="342900" indent="-342900" algn="just"/>
            <a:r>
              <a:rPr lang="ru-RU" sz="1600" b="1" i="1" dirty="0" smtClean="0"/>
              <a:t>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13873</TotalTime>
  <Words>253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816</cp:revision>
  <dcterms:created xsi:type="dcterms:W3CDTF">2007-06-09T07:57:56Z</dcterms:created>
  <dcterms:modified xsi:type="dcterms:W3CDTF">2014-08-16T08:21:16Z</dcterms:modified>
</cp:coreProperties>
</file>