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новокаин </a:t>
            </a:r>
            <a:r>
              <a:rPr lang="ru-RU" sz="1600" dirty="0" smtClean="0">
                <a:latin typeface="Times New Roman" pitchFamily="18" charset="0"/>
              </a:rPr>
              <a:t>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</a:t>
            </a:r>
            <a:r>
              <a:rPr lang="ru-RU" sz="1600" dirty="0" smtClean="0">
                <a:latin typeface="Times New Roman" pitchFamily="18" charset="0"/>
              </a:rPr>
              <a:t>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702,48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08:30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MPA1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 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Кузнецова И.Н.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18.12.1939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9776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утром  </a:t>
            </a:r>
            <a:r>
              <a:rPr lang="en-US" sz="1400" dirty="0" smtClean="0"/>
              <a:t>1</a:t>
            </a:r>
            <a:r>
              <a:rPr lang="ru-RU" sz="1400" dirty="0" smtClean="0"/>
              <a:t>7.08.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 smtClean="0"/>
              <a:t>: Кальцинированный стеноз выше луковицы ВСА </a:t>
            </a:r>
            <a:r>
              <a:rPr lang="ru-RU" sz="1600" b="1" i="1" dirty="0" smtClean="0"/>
              <a:t>55</a:t>
            </a:r>
            <a:r>
              <a:rPr lang="ru-RU" sz="1600" b="1" i="1" dirty="0" smtClean="0"/>
              <a:t>%, </a:t>
            </a:r>
            <a:r>
              <a:rPr lang="ru-RU" sz="1600" b="1" i="1" dirty="0" err="1" smtClean="0"/>
              <a:t>престенотическое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расширение </a:t>
            </a:r>
            <a:r>
              <a:rPr lang="ru-RU" sz="1600" b="1" i="1" dirty="0" smtClean="0"/>
              <a:t>устья ПА, </a:t>
            </a:r>
            <a:r>
              <a:rPr lang="ru-RU" sz="1600" b="1" i="1" dirty="0" smtClean="0"/>
              <a:t>критический стеноз сегмента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ПА </a:t>
            </a:r>
            <a:r>
              <a:rPr lang="ru-RU" sz="1600" b="1" i="1" dirty="0" smtClean="0"/>
              <a:t>95%.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стеноз выше луковицы ВСА </a:t>
            </a:r>
            <a:r>
              <a:rPr lang="ru-RU" sz="1600" b="1" i="1" dirty="0" smtClean="0"/>
              <a:t>40%.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 учетом анатомии БЦС, характера критического стеноза правая позвоночная артерия не стентабельна.                С учетом кальцинированного стеноза правой ВСА более предпочтительна тактика хирургического  лечения.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   </a:t>
            </a:r>
          </a:p>
          <a:p>
            <a:pPr marL="342900" indent="-342900" algn="just"/>
            <a:r>
              <a:rPr lang="ru-RU" sz="1600" b="1" i="1" dirty="0" smtClean="0"/>
              <a:t>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13885</TotalTime>
  <Words>265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818</cp:revision>
  <dcterms:created xsi:type="dcterms:W3CDTF">2007-06-09T07:57:56Z</dcterms:created>
  <dcterms:modified xsi:type="dcterms:W3CDTF">2014-08-18T13:13:10Z</dcterms:modified>
</cp:coreProperties>
</file>