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71736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</a:rPr>
              <a:t>Юнигексол 350- </a:t>
            </a:r>
            <a:r>
              <a:rPr lang="ru-RU" sz="1600" dirty="0" smtClean="0">
                <a:latin typeface="Times New Roman" pitchFamily="18" charset="0"/>
              </a:rPr>
              <a:t>10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</a:t>
            </a:r>
            <a:r>
              <a:rPr lang="ru-RU" sz="1400" dirty="0" smtClean="0">
                <a:latin typeface="Times New Roman" pitchFamily="18" charset="0"/>
              </a:rPr>
              <a:t>                          812.64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10:42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MPA1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71604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Севринова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Леонтьева Т.А.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Плоскова С.Ю.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285852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20.08.2014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Евгеньева Н.Н.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07.08.1956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21 № </a:t>
            </a:r>
            <a:r>
              <a:rPr lang="ru-RU" sz="1400" b="1" dirty="0" smtClean="0">
                <a:latin typeface="Times New Roman" pitchFamily="18" charset="0"/>
              </a:rPr>
              <a:t>9884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i="1" u="sng" dirty="0" smtClean="0"/>
              <a:t>Динамический </a:t>
            </a:r>
            <a:r>
              <a:rPr lang="ru-RU" sz="1400" i="1" u="sng" dirty="0"/>
              <a:t>контроль места пункции. </a:t>
            </a:r>
            <a:r>
              <a:rPr lang="ru-RU" sz="1400" i="1" u="sng" dirty="0" smtClean="0"/>
              <a:t>Повязку снять через сутки</a:t>
            </a:r>
            <a:r>
              <a:rPr lang="ru-RU" sz="1400" i="1" u="sng" dirty="0" smtClean="0"/>
              <a:t>. – 21.08.</a:t>
            </a:r>
            <a:endParaRPr lang="ru-RU" sz="1400" i="1" u="sng" dirty="0"/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</a:t>
            </a:r>
            <a:r>
              <a:rPr lang="ru-RU" sz="1600" b="1" i="1" dirty="0" smtClean="0"/>
              <a:t>серии церебральных </a:t>
            </a:r>
            <a:r>
              <a:rPr lang="ru-RU" sz="1600" b="1" i="1" dirty="0" smtClean="0"/>
              <a:t>ангиограмм аневризм и АВМ не </a:t>
            </a:r>
            <a:r>
              <a:rPr lang="ru-RU" sz="1600" b="1" i="1" dirty="0" smtClean="0"/>
              <a:t>определяются. Правые </a:t>
            </a:r>
            <a:r>
              <a:rPr lang="ru-RU" sz="1600" b="1" i="1" dirty="0" smtClean="0"/>
              <a:t>и левые ПМА, СМА, интракраниальные сегменты правой и </a:t>
            </a:r>
            <a:r>
              <a:rPr lang="ru-RU" sz="1600" b="1" i="1" dirty="0" smtClean="0"/>
              <a:t>левой ВСА </a:t>
            </a:r>
            <a:r>
              <a:rPr lang="ru-RU" sz="1600" b="1" i="1" dirty="0" smtClean="0"/>
              <a:t>без стенотических изменений.  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357694" y="592932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13848</TotalTime>
  <Words>225</Words>
  <Application>Microsoft Office PowerPoint</Application>
  <PresentationFormat>Экран (4:3)</PresentationFormat>
  <Paragraphs>76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812</cp:revision>
  <dcterms:created xsi:type="dcterms:W3CDTF">2007-06-09T07:57:56Z</dcterms:created>
  <dcterms:modified xsi:type="dcterms:W3CDTF">2014-08-20T08:32:14Z</dcterms:modified>
</cp:coreProperties>
</file>