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Оптирей 350     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289</a:t>
            </a:r>
            <a:r>
              <a:rPr lang="ru-RU" sz="1400" dirty="0" smtClean="0">
                <a:latin typeface="Times New Roman" pitchFamily="18" charset="0"/>
              </a:rPr>
              <a:t>,70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04:12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MPA1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Черткова О.Н.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16.08.2014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Колесов В.В.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12.07.1948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10084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утром  </a:t>
            </a:r>
            <a:r>
              <a:rPr lang="en-US" sz="1400" dirty="0" smtClean="0"/>
              <a:t>1</a:t>
            </a:r>
            <a:r>
              <a:rPr lang="ru-RU" sz="1400" dirty="0" smtClean="0"/>
              <a:t>7.08.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 (% стенозов-</a:t>
            </a:r>
            <a:r>
              <a:rPr lang="en-US" sz="1600" b="1" i="1" dirty="0" smtClean="0"/>
              <a:t>S)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Справа: </a:t>
            </a:r>
            <a:r>
              <a:rPr lang="ru-RU" sz="1600" b="1" i="1" dirty="0" smtClean="0"/>
              <a:t>Стеноз</a:t>
            </a:r>
            <a:r>
              <a:rPr lang="ru-RU" sz="1600" b="1" i="1" dirty="0" smtClean="0"/>
              <a:t>ы</a:t>
            </a:r>
            <a:r>
              <a:rPr lang="ru-RU" sz="1600" b="1" i="1" dirty="0" smtClean="0"/>
              <a:t> </a:t>
            </a:r>
            <a:r>
              <a:rPr lang="ru-RU" sz="1600" b="1" i="1" dirty="0" err="1" smtClean="0"/>
              <a:t>Пкл</a:t>
            </a:r>
            <a:r>
              <a:rPr lang="ru-RU" sz="1600" b="1" i="1" dirty="0" smtClean="0"/>
              <a:t>. А </a:t>
            </a:r>
            <a:r>
              <a:rPr lang="en-US" sz="1600" b="1" i="1" dirty="0" smtClean="0"/>
              <a:t>Is</a:t>
            </a:r>
            <a:r>
              <a:rPr lang="ru-RU" sz="1600" b="1" i="1" dirty="0" smtClean="0"/>
              <a:t> по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55%. ВСА, ПА без стенотических изменений.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Стеноз </a:t>
            </a:r>
            <a:r>
              <a:rPr lang="ru-RU" sz="1600" b="1" i="1" dirty="0" err="1" smtClean="0"/>
              <a:t>Пкл</a:t>
            </a:r>
            <a:r>
              <a:rPr lang="ru-RU" sz="1600" b="1" i="1" dirty="0" smtClean="0"/>
              <a:t>. А </a:t>
            </a:r>
            <a:r>
              <a:rPr lang="en-US" sz="1600" b="1" i="1" dirty="0" smtClean="0"/>
              <a:t>Is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40</a:t>
            </a:r>
            <a:r>
              <a:rPr lang="ru-RU" sz="1600" b="1" i="1" dirty="0" smtClean="0"/>
              <a:t>%. </a:t>
            </a:r>
            <a:r>
              <a:rPr lang="ru-RU" sz="1600" b="1" i="1" dirty="0" smtClean="0"/>
              <a:t>ВСА без стенотических изменений,  умеренно-выраженная С – образная деформация проксимальной порции ВСА, ПА – гипоплазия.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13886</TotalTime>
  <Words>251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820</cp:revision>
  <dcterms:created xsi:type="dcterms:W3CDTF">2007-06-09T07:57:56Z</dcterms:created>
  <dcterms:modified xsi:type="dcterms:W3CDTF">2014-08-25T13:20:04Z</dcterms:modified>
</cp:coreProperties>
</file>