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 БЦА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Ультравист 370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444,67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04:54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MPA1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Тимошенко Н.С.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Леонтьева Т.А.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Плоскова С.Ю.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29.08.2014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Борисов П.Г.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25.12.1975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21 № </a:t>
            </a:r>
            <a:r>
              <a:rPr lang="ru-RU" sz="1400" b="1" dirty="0" smtClean="0">
                <a:latin typeface="Times New Roman" pitchFamily="18" charset="0"/>
              </a:rPr>
              <a:t>10196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30</a:t>
            </a:r>
            <a:r>
              <a:rPr lang="ru-RU" sz="1400" dirty="0" smtClean="0"/>
              <a:t>.08</a:t>
            </a:r>
            <a:r>
              <a:rPr lang="ru-RU" sz="1400" dirty="0" smtClean="0"/>
              <a:t>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ангиограмм определяется (% стенозов-</a:t>
            </a:r>
            <a:r>
              <a:rPr lang="en-US" sz="1600" b="1" i="1" dirty="0" smtClean="0"/>
              <a:t>S)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Справа: </a:t>
            </a:r>
            <a:r>
              <a:rPr lang="ru-RU" sz="1600" b="1" i="1" dirty="0" smtClean="0"/>
              <a:t>стеноз ср/3 ОСА не более 30%, умеренная </a:t>
            </a:r>
            <a:r>
              <a:rPr lang="en-US" sz="1600" b="1" i="1" dirty="0" smtClean="0"/>
              <a:t>S – </a:t>
            </a:r>
            <a:r>
              <a:rPr lang="ru-RU" sz="1600" b="1" i="1" dirty="0" smtClean="0"/>
              <a:t>образная деформация ВСА.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Слева: </a:t>
            </a:r>
            <a:r>
              <a:rPr lang="ru-RU" sz="1600" b="1" i="1" dirty="0" smtClean="0"/>
              <a:t>умеренная </a:t>
            </a:r>
            <a:r>
              <a:rPr lang="en-US" sz="1600" b="1" i="1" dirty="0" smtClean="0"/>
              <a:t>S – </a:t>
            </a:r>
            <a:r>
              <a:rPr lang="ru-RU" sz="1600" b="1" i="1" dirty="0" smtClean="0"/>
              <a:t>образная деформация ВСА</a:t>
            </a:r>
            <a:r>
              <a:rPr lang="ru-RU" sz="1600" b="1" i="1" dirty="0" smtClean="0"/>
              <a:t>. Стеноз первого сегмента 80% с признаками пристеночного тромбирования, умеренная </a:t>
            </a:r>
            <a:r>
              <a:rPr lang="ru-RU" sz="1600" b="1" i="1" dirty="0" smtClean="0"/>
              <a:t>С</a:t>
            </a:r>
            <a:r>
              <a:rPr lang="en-US" sz="1600" b="1" i="1" dirty="0" smtClean="0"/>
              <a:t> – </a:t>
            </a:r>
            <a:r>
              <a:rPr lang="ru-RU" sz="1600" b="1" i="1" dirty="0" smtClean="0"/>
              <a:t>образная деформация </a:t>
            </a:r>
            <a:r>
              <a:rPr lang="en-US" sz="1600" b="1" i="1" dirty="0" smtClean="0"/>
              <a:t>V1 </a:t>
            </a:r>
            <a:r>
              <a:rPr lang="ru-RU" sz="1600" b="1" i="1" dirty="0" smtClean="0"/>
              <a:t>ПА.                                                                                                   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Консилиум в составе </a:t>
            </a:r>
            <a:r>
              <a:rPr lang="ru-RU" sz="1600" b="1" i="1" dirty="0" err="1" smtClean="0"/>
              <a:t>зав.отд</a:t>
            </a:r>
            <a:r>
              <a:rPr lang="ru-RU" sz="1600" b="1" i="1" dirty="0" smtClean="0"/>
              <a:t> РХМД и Л Карчевского Д.В., с/</a:t>
            </a:r>
            <a:r>
              <a:rPr lang="ru-RU" sz="1600" b="1" i="1" dirty="0" err="1" smtClean="0"/>
              <a:t>х</a:t>
            </a:r>
            <a:r>
              <a:rPr lang="ru-RU" sz="1600" b="1" i="1" dirty="0" smtClean="0"/>
              <a:t> Грачева С.А.; </a:t>
            </a:r>
            <a:r>
              <a:rPr lang="ru-RU" sz="1600" b="1" i="1" dirty="0" err="1" smtClean="0"/>
              <a:t>вр</a:t>
            </a:r>
            <a:r>
              <a:rPr lang="ru-RU" sz="1600" b="1" i="1" dirty="0" smtClean="0"/>
              <a:t>. Щербакова С.А. повторно принять решение  о тактике хирургического лечения после </a:t>
            </a:r>
            <a:r>
              <a:rPr lang="ru-RU" sz="1600" b="1" i="1" dirty="0" err="1" smtClean="0"/>
              <a:t>дообследования</a:t>
            </a:r>
            <a:r>
              <a:rPr lang="ru-RU" sz="1600" b="1" i="1" dirty="0" smtClean="0"/>
              <a:t> и коррекции цифр А/Д.</a:t>
            </a:r>
          </a:p>
          <a:p>
            <a:pPr marL="342900" indent="-342900" algn="just"/>
            <a:r>
              <a:rPr lang="ru-RU" sz="1600" b="1" i="1" dirty="0" smtClean="0"/>
              <a:t>  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00089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13903</TotalTime>
  <Words>283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824</cp:revision>
  <dcterms:created xsi:type="dcterms:W3CDTF">2007-06-09T07:57:56Z</dcterms:created>
  <dcterms:modified xsi:type="dcterms:W3CDTF">2014-08-29T09:15:52Z</dcterms:modified>
</cp:coreProperties>
</file>