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 БЦА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Ультравист 370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320</a:t>
            </a:r>
            <a:r>
              <a:rPr lang="ru-RU" sz="1400" dirty="0" smtClean="0">
                <a:latin typeface="Times New Roman" pitchFamily="18" charset="0"/>
              </a:rPr>
              <a:t>,38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03:00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MPA1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Тимошенко Н.С.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Плоскова С.Ю.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31</a:t>
            </a:r>
            <a:r>
              <a:rPr lang="ru-RU" sz="1400" b="1" dirty="0" smtClean="0">
                <a:latin typeface="Times New Roman" pitchFamily="18" charset="0"/>
              </a:rPr>
              <a:t>.08.2014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Усанов Ю.В.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28.10.1940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21 № </a:t>
            </a:r>
            <a:r>
              <a:rPr lang="ru-RU" sz="1400" b="1" dirty="0" smtClean="0">
                <a:latin typeface="Times New Roman" pitchFamily="18" charset="0"/>
              </a:rPr>
              <a:t>10336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01</a:t>
            </a:r>
            <a:r>
              <a:rPr lang="ru-RU" sz="1400" dirty="0" smtClean="0"/>
              <a:t>.09. </a:t>
            </a:r>
            <a:endParaRPr lang="ru-RU" sz="1400" dirty="0" smtClean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ангиограмм определяется (% стенозов-</a:t>
            </a:r>
            <a:r>
              <a:rPr lang="en-US" sz="1600" b="1" i="1" dirty="0" smtClean="0"/>
              <a:t>S)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Справа: </a:t>
            </a:r>
            <a:r>
              <a:rPr lang="ru-RU" sz="1600" b="1" i="1" dirty="0" smtClean="0"/>
              <a:t>стеноз луковицы ВСА 70%.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, ПА без стенотических изменений.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Слева: </a:t>
            </a:r>
            <a:r>
              <a:rPr lang="ru-RU" sz="1600" b="1" i="1" dirty="0" smtClean="0"/>
              <a:t>стеноз НСА 75%, луковицы ВСА не более </a:t>
            </a:r>
            <a:r>
              <a:rPr lang="ru-RU" sz="1600" b="1" i="1" dirty="0" smtClean="0"/>
              <a:t>25%.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, ПА без стенотических изменений.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Технически возможно эндоваскулярная тактика хирургического лечения правой ВСА.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   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00089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13908</TotalTime>
  <Words>249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827</cp:revision>
  <dcterms:created xsi:type="dcterms:W3CDTF">2007-06-09T07:57:56Z</dcterms:created>
  <dcterms:modified xsi:type="dcterms:W3CDTF">2014-08-31T08:27:22Z</dcterms:modified>
</cp:coreProperties>
</file>