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</a:t>
            </a:r>
            <a:r>
              <a:rPr lang="en-US" sz="1400" dirty="0" smtClean="0">
                <a:latin typeface="Times New Roman" pitchFamily="18" charset="0"/>
              </a:rPr>
              <a:t>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155</a:t>
            </a:r>
            <a:r>
              <a:rPr lang="ru-RU" sz="1400" dirty="0" smtClean="0">
                <a:latin typeface="Times New Roman" pitchFamily="18" charset="0"/>
              </a:rPr>
              <a:t>,03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04:06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</a:t>
            </a:r>
            <a:r>
              <a:rPr lang="ru-RU" sz="1400" b="1" dirty="0" smtClean="0">
                <a:latin typeface="Times New Roman" pitchFamily="18" charset="0"/>
              </a:rPr>
              <a:t>.09.2014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Коротина</a:t>
            </a:r>
            <a:r>
              <a:rPr lang="ru-RU" sz="1400" b="1" dirty="0" smtClean="0">
                <a:latin typeface="Times New Roman" pitchFamily="18" charset="0"/>
              </a:rPr>
              <a:t> Т.В.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11.03.1965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10437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03.09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</a:t>
            </a:r>
            <a:r>
              <a:rPr lang="ru-RU" sz="1600" b="1" i="1" dirty="0" smtClean="0"/>
              <a:t>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экстракраниальные, интракраниальные сегменты ВСА, ПМА </a:t>
            </a:r>
            <a:r>
              <a:rPr lang="ru-RU" sz="1600" b="1" i="1" dirty="0" smtClean="0"/>
              <a:t>без стенотических изменений . В большей степени деформация  клиноидного и каменистого отделов ВСА, умеренно – выраженная деформация проксимальной порции ВСА. Ангиографических данных за септальный стеноз ВСА нет.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ПА,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экстракраниальные, интракраниальные сегменты ВСА, ПМА без стенотических </a:t>
            </a:r>
            <a:r>
              <a:rPr lang="ru-RU" sz="1600" b="1" i="1" dirty="0" smtClean="0"/>
              <a:t>изменений. Умеренная деформация </a:t>
            </a:r>
            <a:r>
              <a:rPr lang="ru-RU" sz="1600" b="1" i="1" dirty="0" smtClean="0"/>
              <a:t>проксимальной порции ВСА.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13920</TotalTime>
  <Words>273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831</cp:revision>
  <dcterms:created xsi:type="dcterms:W3CDTF">2007-06-09T07:57:56Z</dcterms:created>
  <dcterms:modified xsi:type="dcterms:W3CDTF">2014-09-02T08:53:21Z</dcterms:modified>
</cp:coreProperties>
</file>