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71736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</a:t>
            </a:r>
            <a:r>
              <a:rPr lang="en-US" sz="1600" dirty="0" smtClean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Ультравист 370    100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</a:t>
            </a:r>
            <a:r>
              <a:rPr lang="ru-RU" sz="1400" dirty="0" smtClean="0">
                <a:latin typeface="Times New Roman" pitchFamily="18" charset="0"/>
              </a:rPr>
              <a:t>                          </a:t>
            </a:r>
            <a:r>
              <a:rPr lang="ru-RU" sz="1400" dirty="0" smtClean="0">
                <a:latin typeface="Times New Roman" pitchFamily="18" charset="0"/>
              </a:rPr>
              <a:t>528,83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05:54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MPA1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71604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С.И.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Леонтьева Т.А.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85852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03.09.2014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Раввин С.И.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09.06.1990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21 № </a:t>
            </a:r>
            <a:r>
              <a:rPr lang="ru-RU" sz="1400" b="1" dirty="0" smtClean="0">
                <a:latin typeface="Times New Roman" pitchFamily="18" charset="0"/>
              </a:rPr>
              <a:t>10394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i="1" u="sng" dirty="0" smtClean="0"/>
              <a:t>Динамический </a:t>
            </a:r>
            <a:r>
              <a:rPr lang="ru-RU" sz="1400" i="1" u="sng" dirty="0"/>
              <a:t>контроль места пункции. </a:t>
            </a:r>
            <a:r>
              <a:rPr lang="ru-RU" sz="1400" i="1" u="sng" dirty="0" smtClean="0"/>
              <a:t>Повязку снять через сутки. – </a:t>
            </a:r>
            <a:r>
              <a:rPr lang="ru-RU" sz="1400" i="1" u="sng" dirty="0" smtClean="0"/>
              <a:t>04</a:t>
            </a:r>
            <a:r>
              <a:rPr lang="ru-RU" sz="1400" i="1" u="sng" dirty="0" smtClean="0"/>
              <a:t>.09.</a:t>
            </a:r>
            <a:endParaRPr lang="ru-RU" sz="1400" i="1" u="sng" dirty="0"/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серии церебральных ангиограмм аневризм и АВМ не определяются. Правые и левые ПМА, СМА</a:t>
            </a:r>
            <a:r>
              <a:rPr lang="ru-RU" sz="1600" b="1" i="1" dirty="0" smtClean="0"/>
              <a:t>, ЗМА, </a:t>
            </a:r>
            <a:r>
              <a:rPr lang="ru-RU" sz="1600" b="1" i="1" dirty="0" smtClean="0"/>
              <a:t>интракраниальные сегменты правой и левой ВСА без стенотических изменений.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357694" y="592932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13852</TotalTime>
  <Words>227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813</cp:revision>
  <dcterms:created xsi:type="dcterms:W3CDTF">2007-06-09T07:57:56Z</dcterms:created>
  <dcterms:modified xsi:type="dcterms:W3CDTF">2014-09-03T08:37:01Z</dcterms:modified>
</cp:coreProperties>
</file>