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214, 43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06: 08   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MPA1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Галкин А.В..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Цветкова М.В.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22.09.14</a:t>
            </a:r>
            <a:endParaRPr lang="ru-RU" sz="1400" b="1" dirty="0"/>
          </a:p>
          <a:p>
            <a:pPr eaLnBrk="0" hangingPunct="0"/>
            <a:r>
              <a:rPr lang="ru-RU" sz="1400" b="1">
                <a:latin typeface="Times New Roman" pitchFamily="18" charset="0"/>
              </a:rPr>
              <a:t>Ф.И.О </a:t>
            </a:r>
            <a:r>
              <a:rPr lang="ru-RU" sz="1400" b="1" smtClean="0">
                <a:latin typeface="Times New Roman" pitchFamily="18" charset="0"/>
              </a:rPr>
              <a:t>Смирнов А.Д.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26.04.1937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708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утром  07.09.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 smtClean="0"/>
              <a:t>Справа: не выраженная С- образная деформация </a:t>
            </a:r>
            <a:r>
              <a:rPr lang="en-US" sz="1600" b="1" i="1" dirty="0" smtClean="0"/>
              <a:t>V</a:t>
            </a:r>
            <a:r>
              <a:rPr lang="ru-RU" sz="1600" b="1" i="1" dirty="0" smtClean="0"/>
              <a:t>1 сегмента, Койлинг в правой ПА. ОСА, ВСА без значимых стенозов и деформаций.</a:t>
            </a:r>
          </a:p>
          <a:p>
            <a:pPr marL="342900" indent="-342900" algn="just"/>
            <a:r>
              <a:rPr lang="ru-RU" sz="1600" b="1" i="1" dirty="0" smtClean="0"/>
              <a:t>Слева: умеренная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С 1 сегменту левой ВСА на уровне угла нижней челюсти. </a:t>
            </a:r>
            <a:r>
              <a:rPr lang="ru-RU" sz="1600" b="1" i="1" dirty="0" err="1" smtClean="0"/>
              <a:t>Кингинг</a:t>
            </a:r>
            <a:r>
              <a:rPr lang="ru-RU" sz="1600" b="1" i="1" dirty="0" smtClean="0"/>
              <a:t> в </a:t>
            </a:r>
            <a:r>
              <a:rPr lang="en-US" sz="1600" b="1" i="1" dirty="0" smtClean="0"/>
              <a:t>V2 </a:t>
            </a:r>
            <a:r>
              <a:rPr lang="ru-RU" sz="1600" b="1" i="1" dirty="0" smtClean="0"/>
              <a:t> сегмента левой ПА.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 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13952</TotalTime>
  <Words>257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839</cp:revision>
  <dcterms:created xsi:type="dcterms:W3CDTF">2007-06-09T07:57:56Z</dcterms:created>
  <dcterms:modified xsi:type="dcterms:W3CDTF">2014-09-22T08:28:24Z</dcterms:modified>
</cp:coreProperties>
</file>