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х     новокаин 0.5%-10.0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Ультравист 370    1</a:t>
            </a:r>
            <a:r>
              <a:rPr lang="ru-RU" sz="1400" dirty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106, 31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03: 18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>
                <a:latin typeface="Times New Roman" pitchFamily="18" charset="0"/>
              </a:rPr>
              <a:t>3,5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MPA1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Поплавкова Е.А.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30.09.14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Будэ</a:t>
            </a:r>
            <a:r>
              <a:rPr lang="ru-RU" sz="1400" b="1" dirty="0" smtClean="0">
                <a:latin typeface="Times New Roman" pitchFamily="18" charset="0"/>
              </a:rPr>
              <a:t> А.Д.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23.04.1959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11714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01</a:t>
            </a:r>
            <a:r>
              <a:rPr lang="ru-RU" sz="1400" dirty="0" smtClean="0"/>
              <a:t>.10.14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Справа: </a:t>
            </a:r>
            <a:r>
              <a:rPr lang="ru-RU" sz="1600" b="1" i="1" dirty="0" smtClean="0"/>
              <a:t>ОСА, ВСА, 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Слева: </a:t>
            </a:r>
            <a:r>
              <a:rPr lang="ru-RU" sz="1600" b="1" i="1" dirty="0" smtClean="0"/>
              <a:t>стеноз бифуркации ОСА не более 40%. Тотальная окклюзия 1 </a:t>
            </a:r>
            <a:r>
              <a:rPr lang="ru-RU" sz="1600" b="1" i="1" dirty="0" err="1" smtClean="0"/>
              <a:t>сег</a:t>
            </a:r>
            <a:r>
              <a:rPr lang="ru-RU" sz="1600" b="1" i="1" dirty="0" smtClean="0"/>
              <a:t>.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. </a:t>
            </a:r>
            <a:r>
              <a:rPr lang="ru-RU" sz="1600" b="1" i="1" dirty="0" err="1" smtClean="0"/>
              <a:t>Стил</a:t>
            </a:r>
            <a:r>
              <a:rPr lang="ru-RU" sz="1600" b="1" i="1" dirty="0" smtClean="0"/>
              <a:t> синдром по левой ПА</a:t>
            </a:r>
            <a:r>
              <a:rPr lang="ru-RU" sz="1600" b="1" i="1" smtClean="0"/>
              <a:t>. 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14103</TotalTime>
  <Words>242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845</cp:revision>
  <dcterms:created xsi:type="dcterms:W3CDTF">2007-06-09T07:57:56Z</dcterms:created>
  <dcterms:modified xsi:type="dcterms:W3CDTF">2014-09-30T08:44:25Z</dcterms:modified>
</cp:coreProperties>
</file>