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Экстренная церебральная </a:t>
            </a:r>
            <a:r>
              <a:rPr lang="ru-RU" sz="1600" b="1" u="sng" dirty="0" smtClean="0"/>
              <a:t>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370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623,90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</a:t>
            </a:r>
            <a:r>
              <a:rPr lang="ru-RU" sz="1400" dirty="0" smtClean="0">
                <a:latin typeface="Times New Roman" pitchFamily="18" charset="0"/>
              </a:rPr>
              <a:t>03:48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</a:t>
            </a:r>
            <a:r>
              <a:rPr lang="ru-RU" sz="1400" b="1" dirty="0" smtClean="0">
                <a:latin typeface="Times New Roman" pitchFamily="18" charset="0"/>
              </a:rPr>
              <a:t>:           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02.10.2014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Кузнецова И.П.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07.10.1941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11870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после 12 ч 03.10.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ангиограмм </a:t>
            </a:r>
            <a:r>
              <a:rPr lang="ru-RU" sz="1600" b="1" i="1" dirty="0" smtClean="0"/>
              <a:t>определяется: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      Правая </a:t>
            </a:r>
            <a:r>
              <a:rPr lang="ru-RU" sz="1600" b="1" i="1" dirty="0" smtClean="0"/>
              <a:t>и левая ПМА, СМА, интракраниальные сегменты правой и левой ВСА без стенотических изменений.                                              </a:t>
            </a:r>
          </a:p>
          <a:p>
            <a:pPr marL="342900" indent="-342900" algn="just"/>
            <a:r>
              <a:rPr lang="ru-RU" sz="1600" b="1" i="1" dirty="0" smtClean="0"/>
              <a:t>     Аневризмы</a:t>
            </a:r>
            <a:r>
              <a:rPr lang="ru-RU" sz="1600" b="1" i="1" dirty="0" smtClean="0"/>
              <a:t>, АВМ не выявлены. </a:t>
            </a:r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13938</TotalTime>
  <Words>233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818</cp:revision>
  <dcterms:created xsi:type="dcterms:W3CDTF">2007-06-09T07:57:56Z</dcterms:created>
  <dcterms:modified xsi:type="dcterms:W3CDTF">2014-10-02T10:21:37Z</dcterms:modified>
</cp:coreProperties>
</file>