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404,84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04:00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 dirty="0" smtClean="0">
                <a:latin typeface="Times New Roman" pitchFamily="18" charset="0"/>
              </a:rPr>
              <a:t>:           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02.10.2014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Мартьянов А.Ю.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21.04.1970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11841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после 12 ч 03.10.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определяется (% стенозов-</a:t>
            </a:r>
            <a:r>
              <a:rPr lang="en-US" sz="1600" b="1" i="1" dirty="0" smtClean="0"/>
              <a:t>S)</a:t>
            </a:r>
            <a:r>
              <a:rPr lang="ru-RU" sz="1600" b="1" i="1" dirty="0" smtClean="0"/>
              <a:t>:</a:t>
            </a:r>
          </a:p>
          <a:p>
            <a:pPr marL="342900" indent="-342900" algn="just"/>
            <a:r>
              <a:rPr lang="ru-RU" sz="1600" b="1" i="1" dirty="0" smtClean="0"/>
              <a:t>      Стеноз луковицы правой ВСА не более 30%. Правая и левая ПМА, </a:t>
            </a:r>
            <a:r>
              <a:rPr lang="ru-RU" sz="1600" b="1" i="1" dirty="0" smtClean="0"/>
              <a:t>правая СМА</a:t>
            </a:r>
            <a:r>
              <a:rPr lang="ru-RU" sz="1600" b="1" i="1" dirty="0" smtClean="0"/>
              <a:t>, интракраниальные сегменты правой и левой ВСА без стенотических изменений</a:t>
            </a:r>
            <a:r>
              <a:rPr lang="ru-RU" sz="1600" b="1" i="1" dirty="0" smtClean="0"/>
              <a:t>. </a:t>
            </a:r>
          </a:p>
          <a:p>
            <a:pPr marL="342900" indent="-342900" algn="just"/>
            <a:r>
              <a:rPr lang="ru-RU" sz="1600" b="1" i="1" dirty="0" smtClean="0"/>
              <a:t> </a:t>
            </a:r>
            <a:r>
              <a:rPr lang="ru-RU" sz="1600" b="1" i="1" dirty="0" smtClean="0"/>
              <a:t>     Определяются элементы вазоспазма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левой СМА с нечеткими неровными контурами в сегменте </a:t>
            </a:r>
            <a:r>
              <a:rPr lang="en-US" sz="1600" b="1" i="1" dirty="0" smtClean="0"/>
              <a:t>M1.</a:t>
            </a:r>
            <a:r>
              <a:rPr lang="ru-RU" sz="1600" b="1" i="1" dirty="0" smtClean="0"/>
              <a:t>                                                </a:t>
            </a:r>
            <a:r>
              <a:rPr lang="ru-RU" sz="1600" b="1" i="1" dirty="0" smtClean="0"/>
              <a:t>Правые и левые ОСА, экстракраниальные сегменты ВСА,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, ПА без </a:t>
            </a:r>
            <a:r>
              <a:rPr lang="ru-RU" sz="1600" b="1" i="1" dirty="0" smtClean="0"/>
              <a:t>стенотических изменений.  Определяется умеренная С – образная девиация </a:t>
            </a:r>
            <a:r>
              <a:rPr lang="en-US" sz="1600" b="1" i="1" dirty="0" smtClean="0"/>
              <a:t>v1 </a:t>
            </a:r>
            <a:r>
              <a:rPr lang="ru-RU" sz="1600" b="1" i="1" dirty="0" smtClean="0"/>
              <a:t>левой позвоночной артерии.</a:t>
            </a:r>
          </a:p>
          <a:p>
            <a:pPr marL="342900" indent="-342900" algn="just"/>
            <a:r>
              <a:rPr lang="ru-RU" sz="1600" b="1" i="1" dirty="0" smtClean="0"/>
              <a:t>Аневризмы, АВМ не выявлены. </a:t>
            </a:r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13940</TotalTime>
  <Words>287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817</cp:revision>
  <dcterms:created xsi:type="dcterms:W3CDTF">2007-06-09T07:57:56Z</dcterms:created>
  <dcterms:modified xsi:type="dcterms:W3CDTF">2014-10-02T10:38:13Z</dcterms:modified>
</cp:coreProperties>
</file>